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8" r:id="rId3"/>
    <p:sldMasterId id="2147483699" r:id="rId4"/>
    <p:sldMasterId id="2147483700" r:id="rId5"/>
    <p:sldMasterId id="214748370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y="6858000" cx="12192000"/>
  <p:notesSz cx="6858000" cy="9144000"/>
  <p:embeddedFontLst>
    <p:embeddedFont>
      <p:font typeface="Garamond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font" Target="fonts/Garamond-regular.fntdata"/><Relationship Id="rId21" Type="http://schemas.openxmlformats.org/officeDocument/2006/relationships/slide" Target="slides/slide14.xml"/><Relationship Id="rId24" Type="http://schemas.openxmlformats.org/officeDocument/2006/relationships/font" Target="fonts/Garamond-italic.fntdata"/><Relationship Id="rId23" Type="http://schemas.openxmlformats.org/officeDocument/2006/relationships/font" Target="fonts/Garamond-bold.fntdata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25" Type="http://schemas.openxmlformats.org/officeDocument/2006/relationships/font" Target="fonts/Garamond-boldItalic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4" name="Google Shape;44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5" name="Google Shape;46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Relationship Id="rId3" Type="http://schemas.openxmlformats.org/officeDocument/2006/relationships/image" Target="../media/image3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Relationship Id="rId3" Type="http://schemas.openxmlformats.org/officeDocument/2006/relationships/image" Target="../media/image3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4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D-PanelTitle-GrommetsCombined.png" id="96" name="Google Shape;96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5"/>
          <p:cNvSpPr txBox="1"/>
          <p:nvPr>
            <p:ph type="ctrTitle"/>
          </p:nvPr>
        </p:nvSpPr>
        <p:spPr>
          <a:xfrm>
            <a:off x="2692398" y="1871131"/>
            <a:ext cx="6815669" cy="15155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Garamond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5"/>
          <p:cNvSpPr txBox="1"/>
          <p:nvPr>
            <p:ph idx="1" type="subTitle"/>
          </p:nvPr>
        </p:nvSpPr>
        <p:spPr>
          <a:xfrm>
            <a:off x="2692398" y="3657597"/>
            <a:ext cx="6815669" cy="1320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420"/>
              </a:spcBef>
              <a:spcAft>
                <a:spcPts val="0"/>
              </a:spcAft>
              <a:buSzPts val="2415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23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207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84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61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9" name="Google Shape;99;p15"/>
          <p:cNvSpPr txBox="1"/>
          <p:nvPr>
            <p:ph idx="10" type="dt"/>
          </p:nvPr>
        </p:nvSpPr>
        <p:spPr>
          <a:xfrm>
            <a:off x="7983232" y="5037663"/>
            <a:ext cx="89746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5"/>
          <p:cNvSpPr txBox="1"/>
          <p:nvPr>
            <p:ph idx="11" type="ftr"/>
          </p:nvPr>
        </p:nvSpPr>
        <p:spPr>
          <a:xfrm>
            <a:off x="2692397" y="5037663"/>
            <a:ext cx="5214635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5"/>
          <p:cNvSpPr txBox="1"/>
          <p:nvPr>
            <p:ph idx="12" type="sldNum"/>
          </p:nvPr>
        </p:nvSpPr>
        <p:spPr>
          <a:xfrm>
            <a:off x="8956900" y="5037663"/>
            <a:ext cx="55116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2" name="Google Shape;102;p15"/>
          <p:cNvCxnSpPr/>
          <p:nvPr/>
        </p:nvCxnSpPr>
        <p:spPr>
          <a:xfrm>
            <a:off x="2692399" y="3522131"/>
            <a:ext cx="681566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" name="Google Shape;104;p16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5" name="Google Shape;105;p16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6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07" name="Google Shape;107;p16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6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6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2015069" y="1752606"/>
            <a:ext cx="8158688" cy="18225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7"/>
          <p:cNvSpPr txBox="1"/>
          <p:nvPr>
            <p:ph idx="1" type="body"/>
          </p:nvPr>
        </p:nvSpPr>
        <p:spPr>
          <a:xfrm>
            <a:off x="2015067" y="3846051"/>
            <a:ext cx="8158690" cy="9545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SzPts val="276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3" name="Google Shape;113;p17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7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7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16" name="Google Shape;116;p17"/>
          <p:cNvCxnSpPr/>
          <p:nvPr/>
        </p:nvCxnSpPr>
        <p:spPr>
          <a:xfrm>
            <a:off x="2012723" y="3710585"/>
            <a:ext cx="8163380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8" name="Google Shape;118;p18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9" name="Google Shape;119;p18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8"/>
          <p:cNvSpPr txBox="1"/>
          <p:nvPr>
            <p:ph idx="1" type="body"/>
          </p:nvPr>
        </p:nvSpPr>
        <p:spPr>
          <a:xfrm>
            <a:off x="1298448" y="2560320"/>
            <a:ext cx="4718304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21" name="Google Shape;121;p18"/>
          <p:cNvSpPr txBox="1"/>
          <p:nvPr>
            <p:ph idx="2" type="body"/>
          </p:nvPr>
        </p:nvSpPr>
        <p:spPr>
          <a:xfrm>
            <a:off x="6181344" y="2560320"/>
            <a:ext cx="4718304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22" name="Google Shape;122;p18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8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18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9"/>
          <p:cNvSpPr txBox="1"/>
          <p:nvPr>
            <p:ph idx="1" type="body"/>
          </p:nvPr>
        </p:nvSpPr>
        <p:spPr>
          <a:xfrm>
            <a:off x="1295400" y="2658533"/>
            <a:ext cx="471830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60"/>
              </a:spcBef>
              <a:spcAft>
                <a:spcPts val="0"/>
              </a:spcAft>
              <a:buSzPts val="3220"/>
              <a:buNone/>
              <a:defRPr b="0" sz="2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840"/>
              <a:buNone/>
              <a:defRPr b="1" sz="1600"/>
            </a:lvl9pPr>
          </a:lstStyle>
          <a:p/>
        </p:txBody>
      </p:sp>
      <p:sp>
        <p:nvSpPr>
          <p:cNvPr id="128" name="Google Shape;128;p19"/>
          <p:cNvSpPr txBox="1"/>
          <p:nvPr>
            <p:ph idx="2" type="body"/>
          </p:nvPr>
        </p:nvSpPr>
        <p:spPr>
          <a:xfrm>
            <a:off x="1295400" y="3243262"/>
            <a:ext cx="4718304" cy="263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29" name="Google Shape;129;p19"/>
          <p:cNvSpPr txBox="1"/>
          <p:nvPr>
            <p:ph idx="3" type="body"/>
          </p:nvPr>
        </p:nvSpPr>
        <p:spPr>
          <a:xfrm>
            <a:off x="6180671" y="2658533"/>
            <a:ext cx="471830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60"/>
              </a:spcBef>
              <a:spcAft>
                <a:spcPts val="0"/>
              </a:spcAft>
              <a:buSzPts val="3220"/>
              <a:buNone/>
              <a:defRPr b="0" sz="2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840"/>
              <a:buNone/>
              <a:defRPr b="1" sz="1600"/>
            </a:lvl9pPr>
          </a:lstStyle>
          <a:p/>
        </p:txBody>
      </p:sp>
      <p:sp>
        <p:nvSpPr>
          <p:cNvPr id="130" name="Google Shape;130;p19"/>
          <p:cNvSpPr txBox="1"/>
          <p:nvPr>
            <p:ph idx="4" type="body"/>
          </p:nvPr>
        </p:nvSpPr>
        <p:spPr>
          <a:xfrm>
            <a:off x="6180671" y="3243262"/>
            <a:ext cx="4718304" cy="263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31" name="Google Shape;131;p19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9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9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34" name="Google Shape;134;p19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0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0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0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40" name="Google Shape;140;p20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/>
          <p:nvPr>
            <p:ph type="title"/>
          </p:nvPr>
        </p:nvSpPr>
        <p:spPr>
          <a:xfrm>
            <a:off x="1293811" y="1388534"/>
            <a:ext cx="3718455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1"/>
          <p:cNvSpPr txBox="1"/>
          <p:nvPr>
            <p:ph idx="1" type="body"/>
          </p:nvPr>
        </p:nvSpPr>
        <p:spPr>
          <a:xfrm>
            <a:off x="5418668" y="982131"/>
            <a:ext cx="5469466" cy="48937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44" name="Google Shape;144;p21"/>
          <p:cNvSpPr txBox="1"/>
          <p:nvPr>
            <p:ph idx="2" type="body"/>
          </p:nvPr>
        </p:nvSpPr>
        <p:spPr>
          <a:xfrm>
            <a:off x="1293811" y="3031065"/>
            <a:ext cx="3718455" cy="24384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SzPts val="1840"/>
              <a:buNone/>
              <a:defRPr sz="16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145" name="Google Shape;145;p21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1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1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48" name="Google Shape;148;p21"/>
          <p:cNvCxnSpPr/>
          <p:nvPr/>
        </p:nvCxnSpPr>
        <p:spPr>
          <a:xfrm>
            <a:off x="1396169" y="2912533"/>
            <a:ext cx="35144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/>
          <p:nvPr>
            <p:ph type="title"/>
          </p:nvPr>
        </p:nvSpPr>
        <p:spPr>
          <a:xfrm>
            <a:off x="1295399" y="1883832"/>
            <a:ext cx="6241816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aramond"/>
              <a:buNone/>
              <a:defRPr b="0" sz="2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2"/>
          <p:cNvSpPr/>
          <p:nvPr>
            <p:ph idx="2" type="pic"/>
          </p:nvPr>
        </p:nvSpPr>
        <p:spPr>
          <a:xfrm>
            <a:off x="8094831" y="1041400"/>
            <a:ext cx="3063347" cy="4775200"/>
          </a:xfrm>
          <a:prstGeom prst="roundRect">
            <a:avLst>
              <a:gd fmla="val 0" name="adj"/>
            </a:avLst>
          </a:prstGeom>
          <a:noFill/>
          <a:ln cap="flat" cmpd="thickThin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52" name="Google Shape;152;p22"/>
          <p:cNvSpPr txBox="1"/>
          <p:nvPr>
            <p:ph idx="1" type="body"/>
          </p:nvPr>
        </p:nvSpPr>
        <p:spPr>
          <a:xfrm>
            <a:off x="1295399" y="3255432"/>
            <a:ext cx="6241816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207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153" name="Google Shape;153;p22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2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2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анорамная фотография с подписью">
  <p:cSld name="Панорамная фотография с подписью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/>
          <p:nvPr>
            <p:ph type="title"/>
          </p:nvPr>
        </p:nvSpPr>
        <p:spPr>
          <a:xfrm>
            <a:off x="1295401" y="4815415"/>
            <a:ext cx="9609666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3"/>
          <p:cNvSpPr/>
          <p:nvPr>
            <p:ph idx="2" type="pic"/>
          </p:nvPr>
        </p:nvSpPr>
        <p:spPr>
          <a:xfrm>
            <a:off x="1041427" y="1041399"/>
            <a:ext cx="10105972" cy="3335869"/>
          </a:xfrm>
          <a:prstGeom prst="roundRect">
            <a:avLst>
              <a:gd fmla="val 0" name="adj"/>
            </a:avLst>
          </a:prstGeom>
          <a:noFill/>
          <a:ln cap="flat" cmpd="thickThin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59" name="Google Shape;159;p23"/>
          <p:cNvSpPr txBox="1"/>
          <p:nvPr>
            <p:ph idx="1" type="body"/>
          </p:nvPr>
        </p:nvSpPr>
        <p:spPr>
          <a:xfrm>
            <a:off x="1295401" y="5382153"/>
            <a:ext cx="960966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280"/>
              </a:spcBef>
              <a:spcAft>
                <a:spcPts val="0"/>
              </a:spcAft>
              <a:buSzPts val="1610"/>
              <a:buNone/>
              <a:defRPr sz="14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160" name="Google Shape;160;p23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3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3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пись">
  <p:cSld name="Заголовок и подпись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 txBox="1"/>
          <p:nvPr>
            <p:ph type="title"/>
          </p:nvPr>
        </p:nvSpPr>
        <p:spPr>
          <a:xfrm>
            <a:off x="1303868" y="982132"/>
            <a:ext cx="9592732" cy="29548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4"/>
          <p:cNvSpPr txBox="1"/>
          <p:nvPr>
            <p:ph idx="1" type="body"/>
          </p:nvPr>
        </p:nvSpPr>
        <p:spPr>
          <a:xfrm>
            <a:off x="1303868" y="4343399"/>
            <a:ext cx="9592732" cy="153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66" name="Google Shape;166;p24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4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4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69" name="Google Shape;169;p24"/>
          <p:cNvCxnSpPr/>
          <p:nvPr/>
        </p:nvCxnSpPr>
        <p:spPr>
          <a:xfrm>
            <a:off x="1396169" y="4140199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с подписью">
  <p:cSld name="Цитата с подписью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"/>
          <p:cNvSpPr txBox="1"/>
          <p:nvPr>
            <p:ph type="title"/>
          </p:nvPr>
        </p:nvSpPr>
        <p:spPr>
          <a:xfrm>
            <a:off x="1446213" y="982132"/>
            <a:ext cx="9296398" cy="2370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None/>
              <a:defRPr b="0" sz="32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25"/>
          <p:cNvSpPr txBox="1"/>
          <p:nvPr>
            <p:ph idx="1" type="body"/>
          </p:nvPr>
        </p:nvSpPr>
        <p:spPr>
          <a:xfrm>
            <a:off x="1674812" y="3352800"/>
            <a:ext cx="8839202" cy="58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r">
              <a:spcBef>
                <a:spcPts val="400"/>
              </a:spcBef>
              <a:spcAft>
                <a:spcPts val="0"/>
              </a:spcAft>
              <a:buSzPts val="2300"/>
              <a:buFont typeface="Garamond"/>
              <a:buNone/>
              <a:defRPr sz="20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Font typeface="Garamond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Font typeface="Garamond"/>
              <a:buNone/>
              <a:defRPr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Font typeface="Garamond"/>
              <a:buNone/>
              <a:defRPr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Font typeface="Garamond"/>
              <a:buNone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73" name="Google Shape;173;p25"/>
          <p:cNvSpPr txBox="1"/>
          <p:nvPr>
            <p:ph idx="2" type="body"/>
          </p:nvPr>
        </p:nvSpPr>
        <p:spPr>
          <a:xfrm>
            <a:off x="1295401" y="4343399"/>
            <a:ext cx="9609666" cy="153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4" name="Google Shape;174;p25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5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5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7" name="Google Shape;177;p25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78" name="Google Shape;178;p25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79" name="Google Shape;179;p25"/>
          <p:cNvCxnSpPr/>
          <p:nvPr/>
        </p:nvCxnSpPr>
        <p:spPr>
          <a:xfrm>
            <a:off x="1396169" y="4140199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Карточка имени">
  <p:cSld name="Карточка имени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6"/>
          <p:cNvSpPr txBox="1"/>
          <p:nvPr>
            <p:ph type="title"/>
          </p:nvPr>
        </p:nvSpPr>
        <p:spPr>
          <a:xfrm>
            <a:off x="1295402" y="3308581"/>
            <a:ext cx="9609668" cy="146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26"/>
          <p:cNvSpPr txBox="1"/>
          <p:nvPr>
            <p:ph idx="1" type="body"/>
          </p:nvPr>
        </p:nvSpPr>
        <p:spPr>
          <a:xfrm>
            <a:off x="1295401" y="4777381"/>
            <a:ext cx="9609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3" name="Google Shape;183;p26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26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26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карточки имени">
  <p:cSld name="Цитата карточки имени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7"/>
          <p:cNvSpPr txBox="1"/>
          <p:nvPr>
            <p:ph type="title"/>
          </p:nvPr>
        </p:nvSpPr>
        <p:spPr>
          <a:xfrm>
            <a:off x="1446213" y="982132"/>
            <a:ext cx="9296398" cy="2243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None/>
              <a:defRPr b="0" sz="32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27"/>
          <p:cNvSpPr txBox="1"/>
          <p:nvPr>
            <p:ph idx="1" type="body"/>
          </p:nvPr>
        </p:nvSpPr>
        <p:spPr>
          <a:xfrm>
            <a:off x="1295401" y="3639312"/>
            <a:ext cx="9609668" cy="8869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276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9" name="Google Shape;189;p27"/>
          <p:cNvSpPr txBox="1"/>
          <p:nvPr>
            <p:ph idx="2" type="body"/>
          </p:nvPr>
        </p:nvSpPr>
        <p:spPr>
          <a:xfrm>
            <a:off x="1295401" y="4529667"/>
            <a:ext cx="9609668" cy="1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207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90" name="Google Shape;190;p27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27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p27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3" name="Google Shape;193;p27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94" name="Google Shape;194;p27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95" name="Google Shape;195;p27"/>
          <p:cNvCxnSpPr/>
          <p:nvPr/>
        </p:nvCxnSpPr>
        <p:spPr>
          <a:xfrm>
            <a:off x="1396169" y="3429000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Истина или ложь">
  <p:cSld name="Истина или ложь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 txBox="1"/>
          <p:nvPr>
            <p:ph type="title"/>
          </p:nvPr>
        </p:nvSpPr>
        <p:spPr>
          <a:xfrm>
            <a:off x="1295401" y="982132"/>
            <a:ext cx="9609666" cy="2243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28"/>
          <p:cNvSpPr txBox="1"/>
          <p:nvPr>
            <p:ph idx="1" type="body"/>
          </p:nvPr>
        </p:nvSpPr>
        <p:spPr>
          <a:xfrm>
            <a:off x="1295401" y="3630168"/>
            <a:ext cx="9609668" cy="841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220"/>
              <a:buNone/>
              <a:defRPr sz="2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99" name="Google Shape;199;p28"/>
          <p:cNvSpPr txBox="1"/>
          <p:nvPr>
            <p:ph idx="2" type="body"/>
          </p:nvPr>
        </p:nvSpPr>
        <p:spPr>
          <a:xfrm>
            <a:off x="1295400" y="4470399"/>
            <a:ext cx="9609670" cy="140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207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0" name="Google Shape;200;p28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28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28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03" name="Google Shape;203;p28"/>
          <p:cNvCxnSpPr/>
          <p:nvPr/>
        </p:nvCxnSpPr>
        <p:spPr>
          <a:xfrm>
            <a:off x="1396169" y="3429000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9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29"/>
          <p:cNvSpPr txBox="1"/>
          <p:nvPr>
            <p:ph idx="1" type="body"/>
          </p:nvPr>
        </p:nvSpPr>
        <p:spPr>
          <a:xfrm rot="5400000">
            <a:off x="4436531" y="-584198"/>
            <a:ext cx="3318936" cy="96011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207" name="Google Shape;207;p29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29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29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10" name="Google Shape;210;p29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0"/>
          <p:cNvSpPr txBox="1"/>
          <p:nvPr>
            <p:ph type="title"/>
          </p:nvPr>
        </p:nvSpPr>
        <p:spPr>
          <a:xfrm rot="5400000">
            <a:off x="7497936" y="2483551"/>
            <a:ext cx="4893735" cy="18908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3" name="Google Shape;213;p30"/>
          <p:cNvSpPr txBox="1"/>
          <p:nvPr>
            <p:ph idx="1" type="body"/>
          </p:nvPr>
        </p:nvSpPr>
        <p:spPr>
          <a:xfrm rot="5400000">
            <a:off x="2565043" y="-287513"/>
            <a:ext cx="4893734" cy="7433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214" name="Google Shape;214;p30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30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30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17" name="Google Shape;217;p30"/>
          <p:cNvCxnSpPr/>
          <p:nvPr/>
        </p:nvCxnSpPr>
        <p:spPr>
          <a:xfrm>
            <a:off x="8863890" y="990600"/>
            <a:ext cx="0" cy="487680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2"/>
          <p:cNvSpPr txBox="1"/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2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p32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p32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3"/>
          <p:cNvSpPr/>
          <p:nvPr/>
        </p:nvSpPr>
        <p:spPr>
          <a:xfrm>
            <a:off x="920835" y="1346948"/>
            <a:ext cx="10222992" cy="80683"/>
          </a:xfrm>
          <a:prstGeom prst="rect">
            <a:avLst/>
          </a:prstGeom>
          <a:blipFill rotWithShape="1">
            <a:blip r:embed="rId2">
              <a:alphaModFix amt="85000"/>
            </a:blip>
            <a:tile algn="ctr" flip="xy" tx="0" sx="92000" ty="-762000" sy="89000"/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3"/>
          <p:cNvSpPr/>
          <p:nvPr/>
        </p:nvSpPr>
        <p:spPr>
          <a:xfrm>
            <a:off x="920835" y="4299698"/>
            <a:ext cx="10222992" cy="80683"/>
          </a:xfrm>
          <a:prstGeom prst="rect">
            <a:avLst/>
          </a:prstGeom>
          <a:blipFill rotWithShape="1">
            <a:blip r:embed="rId2">
              <a:alphaModFix amt="85000"/>
            </a:blip>
            <a:tile algn="ctr" flip="xy" tx="0" sx="92000" ty="-717550" sy="89000"/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3"/>
          <p:cNvSpPr/>
          <p:nvPr/>
        </p:nvSpPr>
        <p:spPr>
          <a:xfrm>
            <a:off x="920835" y="1484779"/>
            <a:ext cx="10222992" cy="2743200"/>
          </a:xfrm>
          <a:prstGeom prst="rect">
            <a:avLst/>
          </a:prstGeom>
          <a:blipFill rotWithShape="1">
            <a:blip r:embed="rId2">
              <a:alphaModFix amt="85000"/>
            </a:blip>
            <a:tile algn="ctr" flip="xy" tx="0" sx="92000" ty="-704850" sy="89000"/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6" name="Google Shape;236;p33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237" name="Google Shape;237;p33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rotWithShape="1">
              <a:blip r:embed="rId3">
                <a:alphaModFix/>
              </a:blip>
              <a:tile algn="tl" flip="none" tx="0" sx="85000" ty="0" sy="85000"/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33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39" name="Google Shape;239;p33"/>
          <p:cNvSpPr txBox="1"/>
          <p:nvPr>
            <p:ph type="ctrTitle"/>
          </p:nvPr>
        </p:nvSpPr>
        <p:spPr>
          <a:xfrm>
            <a:off x="1051560" y="1432223"/>
            <a:ext cx="9966960" cy="30358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600"/>
              <a:buFont typeface="Rockwell"/>
              <a:buNone/>
              <a:defRPr sz="96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0" name="Google Shape;240;p33"/>
          <p:cNvSpPr txBox="1"/>
          <p:nvPr>
            <p:ph idx="1" type="subTitle"/>
          </p:nvPr>
        </p:nvSpPr>
        <p:spPr>
          <a:xfrm>
            <a:off x="1069848" y="4389120"/>
            <a:ext cx="7891272" cy="10698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70"/>
              <a:buNone/>
              <a:defRPr sz="22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7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7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700"/>
              <a:buNone/>
              <a:defRPr sz="2000"/>
            </a:lvl9pPr>
          </a:lstStyle>
          <a:p/>
        </p:txBody>
      </p:sp>
      <p:sp>
        <p:nvSpPr>
          <p:cNvPr id="241" name="Google Shape;241;p33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2" name="Google Shape;242;p33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3" name="Google Shape;243;p33"/>
          <p:cNvSpPr txBox="1"/>
          <p:nvPr>
            <p:ph idx="12" type="sldNum"/>
          </p:nvPr>
        </p:nvSpPr>
        <p:spPr>
          <a:xfrm>
            <a:off x="9592734" y="4289334"/>
            <a:ext cx="119386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4"/>
          <p:cNvSpPr txBox="1"/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6" name="Google Shape;246;p34"/>
          <p:cNvSpPr txBox="1"/>
          <p:nvPr>
            <p:ph idx="1" type="body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30"/>
              <a:buChar char="▪"/>
              <a:defRPr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2pPr>
            <a:lvl3pPr indent="-325755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3pPr>
            <a:lvl4pPr indent="-325755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4pPr>
            <a:lvl5pPr indent="-325754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5pPr>
            <a:lvl6pPr indent="-325754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6pPr>
            <a:lvl7pPr indent="-325754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7pPr>
            <a:lvl8pPr indent="-325754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8pPr>
            <a:lvl9pPr indent="-325754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530"/>
              <a:buChar char="▪"/>
              <a:defRPr/>
            </a:lvl9pPr>
          </a:lstStyle>
          <a:p/>
        </p:txBody>
      </p:sp>
      <p:sp>
        <p:nvSpPr>
          <p:cNvPr id="247" name="Google Shape;247;p34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8" name="Google Shape;248;p34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9" name="Google Shape;249;p34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5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rotWithShape="1">
            <a:blip r:embed="rId2">
              <a:alphaModFix amt="85000"/>
            </a:blip>
            <a:tile algn="ctr" flip="xy" tx="0" sx="92000" ty="-704850" sy="89000"/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35"/>
          <p:cNvSpPr txBox="1"/>
          <p:nvPr>
            <p:ph type="title"/>
          </p:nvPr>
        </p:nvSpPr>
        <p:spPr>
          <a:xfrm>
            <a:off x="2167128" y="1225296"/>
            <a:ext cx="9281160" cy="3520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000"/>
              <a:buFont typeface="Rockwell"/>
              <a:buNone/>
              <a:defRPr b="0"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3" name="Google Shape;253;p35"/>
          <p:cNvSpPr txBox="1"/>
          <p:nvPr>
            <p:ph idx="1" type="body"/>
          </p:nvPr>
        </p:nvSpPr>
        <p:spPr>
          <a:xfrm>
            <a:off x="2165775" y="5020056"/>
            <a:ext cx="905256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9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9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9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9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9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19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54" name="Google Shape;254;p35"/>
          <p:cNvSpPr txBox="1"/>
          <p:nvPr>
            <p:ph idx="10" type="dt"/>
          </p:nvPr>
        </p:nvSpPr>
        <p:spPr>
          <a:xfrm>
            <a:off x="8593668" y="6272786"/>
            <a:ext cx="264430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5" name="Google Shape;255;p35"/>
          <p:cNvSpPr txBox="1"/>
          <p:nvPr>
            <p:ph idx="11" type="ftr"/>
          </p:nvPr>
        </p:nvSpPr>
        <p:spPr>
          <a:xfrm>
            <a:off x="2182708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56" name="Google Shape;256;p35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257" name="Google Shape;257;p35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rotWithShape="1">
              <a:blip r:embed="rId3">
                <a:alphaModFix/>
              </a:blip>
              <a:tile algn="tl" flip="none" tx="0" sx="85000" ty="0" sy="85000"/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35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9" name="Google Shape;259;p35"/>
          <p:cNvSpPr txBox="1"/>
          <p:nvPr>
            <p:ph idx="12" type="sldNum"/>
          </p:nvPr>
        </p:nvSpPr>
        <p:spPr>
          <a:xfrm>
            <a:off x="843701" y="2506133"/>
            <a:ext cx="1188299" cy="7203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algn="ctr">
              <a:spcBef>
                <a:spcPts val="0"/>
              </a:spcBef>
              <a:buNone/>
              <a:defRPr b="1" sz="28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6"/>
          <p:cNvSpPr txBox="1"/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2" name="Google Shape;262;p36"/>
          <p:cNvSpPr txBox="1"/>
          <p:nvPr>
            <p:ph idx="1" type="body"/>
          </p:nvPr>
        </p:nvSpPr>
        <p:spPr>
          <a:xfrm>
            <a:off x="1069848" y="2194560"/>
            <a:ext cx="475488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655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Char char="▪"/>
              <a:defRPr sz="2000"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 sz="1800"/>
            </a:lvl2pPr>
            <a:lvl3pPr indent="-31496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3pPr>
            <a:lvl4pPr indent="-31496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4pPr>
            <a:lvl5pPr indent="-31496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5pPr>
            <a:lvl6pPr indent="-31496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6pPr>
            <a:lvl7pPr indent="-31496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7pPr>
            <a:lvl8pPr indent="-31495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8pPr>
            <a:lvl9pPr indent="-314959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360"/>
              <a:buChar char="▪"/>
              <a:defRPr sz="1600"/>
            </a:lvl9pPr>
          </a:lstStyle>
          <a:p/>
        </p:txBody>
      </p:sp>
      <p:sp>
        <p:nvSpPr>
          <p:cNvPr id="263" name="Google Shape;263;p36"/>
          <p:cNvSpPr txBox="1"/>
          <p:nvPr>
            <p:ph idx="2" type="body"/>
          </p:nvPr>
        </p:nvSpPr>
        <p:spPr>
          <a:xfrm>
            <a:off x="6364224" y="2194560"/>
            <a:ext cx="475488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655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Char char="▪"/>
              <a:defRPr sz="2000"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 sz="1800"/>
            </a:lvl2pPr>
            <a:lvl3pPr indent="-31496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3pPr>
            <a:lvl4pPr indent="-31496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4pPr>
            <a:lvl5pPr indent="-31496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5pPr>
            <a:lvl6pPr indent="-31496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6pPr>
            <a:lvl7pPr indent="-31496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7pPr>
            <a:lvl8pPr indent="-31495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8pPr>
            <a:lvl9pPr indent="-314959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360"/>
              <a:buChar char="▪"/>
              <a:defRPr sz="1600"/>
            </a:lvl9pPr>
          </a:lstStyle>
          <a:p/>
        </p:txBody>
      </p:sp>
      <p:sp>
        <p:nvSpPr>
          <p:cNvPr id="264" name="Google Shape;264;p36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36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36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7"/>
          <p:cNvSpPr txBox="1"/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9" name="Google Shape;269;p37"/>
          <p:cNvSpPr txBox="1"/>
          <p:nvPr>
            <p:ph idx="1" type="body"/>
          </p:nvPr>
        </p:nvSpPr>
        <p:spPr>
          <a:xfrm>
            <a:off x="1066800" y="2048256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None/>
              <a:defRPr b="1" sz="2000">
                <a:solidFill>
                  <a:srgbClr val="9E361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360"/>
              <a:buNone/>
              <a:defRPr b="1" sz="1600"/>
            </a:lvl9pPr>
          </a:lstStyle>
          <a:p/>
        </p:txBody>
      </p:sp>
      <p:sp>
        <p:nvSpPr>
          <p:cNvPr id="270" name="Google Shape;270;p37"/>
          <p:cNvSpPr txBox="1"/>
          <p:nvPr>
            <p:ph idx="2" type="body"/>
          </p:nvPr>
        </p:nvSpPr>
        <p:spPr>
          <a:xfrm>
            <a:off x="1069848" y="2743200"/>
            <a:ext cx="4754880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655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Char char="▪"/>
              <a:defRPr sz="2000"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 sz="1800"/>
            </a:lvl2pPr>
            <a:lvl3pPr indent="-31496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3pPr>
            <a:lvl4pPr indent="-31496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4pPr>
            <a:lvl5pPr indent="-31496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5pPr>
            <a:lvl6pPr indent="-31496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6pPr>
            <a:lvl7pPr indent="-31496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7pPr>
            <a:lvl8pPr indent="-31495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8pPr>
            <a:lvl9pPr indent="-314959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360"/>
              <a:buChar char="▪"/>
              <a:defRPr sz="1600"/>
            </a:lvl9pPr>
          </a:lstStyle>
          <a:p/>
        </p:txBody>
      </p:sp>
      <p:sp>
        <p:nvSpPr>
          <p:cNvPr id="271" name="Google Shape;271;p37"/>
          <p:cNvSpPr txBox="1"/>
          <p:nvPr>
            <p:ph idx="3" type="body"/>
          </p:nvPr>
        </p:nvSpPr>
        <p:spPr>
          <a:xfrm>
            <a:off x="6364224" y="2048256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None/>
              <a:defRPr b="1" sz="2000">
                <a:solidFill>
                  <a:srgbClr val="9E361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360"/>
              <a:buNone/>
              <a:defRPr b="1" sz="1600"/>
            </a:lvl9pPr>
          </a:lstStyle>
          <a:p/>
        </p:txBody>
      </p:sp>
      <p:sp>
        <p:nvSpPr>
          <p:cNvPr id="272" name="Google Shape;272;p37"/>
          <p:cNvSpPr txBox="1"/>
          <p:nvPr>
            <p:ph idx="4" type="body"/>
          </p:nvPr>
        </p:nvSpPr>
        <p:spPr>
          <a:xfrm>
            <a:off x="6364224" y="2743200"/>
            <a:ext cx="4754880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655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Char char="▪"/>
              <a:defRPr sz="2000"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 sz="1800"/>
            </a:lvl2pPr>
            <a:lvl3pPr indent="-31496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3pPr>
            <a:lvl4pPr indent="-31496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4pPr>
            <a:lvl5pPr indent="-31496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5pPr>
            <a:lvl6pPr indent="-31496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6pPr>
            <a:lvl7pPr indent="-31496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7pPr>
            <a:lvl8pPr indent="-31495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8pPr>
            <a:lvl9pPr indent="-314959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360"/>
              <a:buChar char="▪"/>
              <a:defRPr sz="1600"/>
            </a:lvl9pPr>
          </a:lstStyle>
          <a:p/>
        </p:txBody>
      </p:sp>
      <p:sp>
        <p:nvSpPr>
          <p:cNvPr id="273" name="Google Shape;273;p37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p37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37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8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p38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38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showMasterSp="0" type="objTx">
  <p:cSld name="OBJECT_WITH_CAPTION_TEXT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9"/>
          <p:cNvSpPr/>
          <p:nvPr/>
        </p:nvSpPr>
        <p:spPr>
          <a:xfrm>
            <a:off x="8303741" y="2"/>
            <a:ext cx="3888259" cy="6857999"/>
          </a:xfrm>
          <a:prstGeom prst="rect">
            <a:avLst/>
          </a:prstGeom>
          <a:blipFill rotWithShape="1">
            <a:blip r:embed="rId2">
              <a:alphaModFix amt="60000"/>
            </a:blip>
            <a:tile algn="ctr" flip="xy" tx="0" sx="92000" ty="-704850" sy="89000"/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9"/>
          <p:cNvSpPr txBox="1"/>
          <p:nvPr>
            <p:ph type="title"/>
          </p:nvPr>
        </p:nvSpPr>
        <p:spPr>
          <a:xfrm>
            <a:off x="8549640" y="685800"/>
            <a:ext cx="320040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Font typeface="Rockwel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3" name="Google Shape;283;p39"/>
          <p:cNvSpPr txBox="1"/>
          <p:nvPr>
            <p:ph idx="1" type="body"/>
          </p:nvPr>
        </p:nvSpPr>
        <p:spPr>
          <a:xfrm>
            <a:off x="838200" y="685800"/>
            <a:ext cx="6711696" cy="5020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655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700"/>
              <a:buChar char="▪"/>
              <a:defRPr sz="2000"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 sz="1800"/>
            </a:lvl2pPr>
            <a:lvl3pPr indent="-31496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3pPr>
            <a:lvl4pPr indent="-31496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4pPr>
            <a:lvl5pPr indent="-31496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5pPr>
            <a:lvl6pPr indent="-31496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6pPr>
            <a:lvl7pPr indent="-31496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7pPr>
            <a:lvl8pPr indent="-31495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360"/>
              <a:buChar char="▪"/>
              <a:defRPr sz="1600"/>
            </a:lvl8pPr>
            <a:lvl9pPr indent="-314959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360"/>
              <a:buChar char="▪"/>
              <a:defRPr sz="1600"/>
            </a:lvl9pPr>
          </a:lstStyle>
          <a:p/>
        </p:txBody>
      </p:sp>
      <p:sp>
        <p:nvSpPr>
          <p:cNvPr id="284" name="Google Shape;284;p39"/>
          <p:cNvSpPr txBox="1"/>
          <p:nvPr>
            <p:ph idx="2" type="body"/>
          </p:nvPr>
        </p:nvSpPr>
        <p:spPr>
          <a:xfrm>
            <a:off x="8549640" y="2423160"/>
            <a:ext cx="3200400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90"/>
              <a:buNone/>
              <a:defRPr sz="1400">
                <a:solidFill>
                  <a:srgbClr val="9E361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2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5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765"/>
              <a:buNone/>
              <a:defRPr sz="900"/>
            </a:lvl9pPr>
          </a:lstStyle>
          <a:p/>
        </p:txBody>
      </p:sp>
      <p:sp>
        <p:nvSpPr>
          <p:cNvPr id="285" name="Google Shape;285;p39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6" name="Google Shape;286;p39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87" name="Google Shape;287;p39"/>
          <p:cNvGrpSpPr/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88" name="Google Shape;288;p3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rotWithShape="1">
              <a:blip r:embed="rId3">
                <a:alphaModFix/>
              </a:blip>
              <a:tile algn="tl" flip="none" tx="50800" sx="85000" ty="0" sy="85000"/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3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90" name="Google Shape;290;p39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showMasterSp="0" type="picTx">
  <p:cSld name="PICTURE_WITH_CAPTION_TEXT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0"/>
          <p:cNvSpPr/>
          <p:nvPr/>
        </p:nvSpPr>
        <p:spPr>
          <a:xfrm>
            <a:off x="8303741" y="2"/>
            <a:ext cx="3888259" cy="6857999"/>
          </a:xfrm>
          <a:prstGeom prst="rect">
            <a:avLst/>
          </a:prstGeom>
          <a:blipFill rotWithShape="1">
            <a:blip r:embed="rId2">
              <a:alphaModFix amt="60000"/>
            </a:blip>
            <a:tile algn="ctr" flip="xy" tx="0" sx="92000" ty="-704850" sy="89000"/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40"/>
          <p:cNvSpPr txBox="1"/>
          <p:nvPr>
            <p:ph type="title"/>
          </p:nvPr>
        </p:nvSpPr>
        <p:spPr>
          <a:xfrm>
            <a:off x="8549640" y="685800"/>
            <a:ext cx="320040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Font typeface="Rockwel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40"/>
          <p:cNvSpPr/>
          <p:nvPr>
            <p:ph idx="2" type="pic"/>
          </p:nvPr>
        </p:nvSpPr>
        <p:spPr>
          <a:xfrm>
            <a:off x="1" y="0"/>
            <a:ext cx="8303740" cy="6858000"/>
          </a:xfrm>
          <a:prstGeom prst="rect">
            <a:avLst/>
          </a:prstGeom>
          <a:solidFill>
            <a:srgbClr val="E1DFD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E3611"/>
              </a:buClr>
              <a:buSzPts val="272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238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204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7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7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7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7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7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rgbClr val="9E3611"/>
              </a:buClr>
              <a:buSzPts val="17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95" name="Google Shape;295;p40"/>
          <p:cNvSpPr txBox="1"/>
          <p:nvPr>
            <p:ph idx="1" type="body"/>
          </p:nvPr>
        </p:nvSpPr>
        <p:spPr>
          <a:xfrm>
            <a:off x="8549640" y="2423160"/>
            <a:ext cx="3200400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90"/>
              <a:buNone/>
              <a:defRPr sz="1400">
                <a:solidFill>
                  <a:srgbClr val="9E361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2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5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65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765"/>
              <a:buNone/>
              <a:defRPr sz="900"/>
            </a:lvl9pPr>
          </a:lstStyle>
          <a:p/>
        </p:txBody>
      </p:sp>
      <p:sp>
        <p:nvSpPr>
          <p:cNvPr id="296" name="Google Shape;296;p40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97" name="Google Shape;297;p40"/>
          <p:cNvGrpSpPr/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98" name="Google Shape;298;p40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rotWithShape="1">
              <a:blip r:embed="rId3">
                <a:alphaModFix/>
              </a:blip>
              <a:tile algn="tl" flip="none" tx="50800" sx="85000" ty="0" sy="85000"/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4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0" name="Google Shape;300;p40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1"/>
          <p:cNvSpPr txBox="1"/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41"/>
          <p:cNvSpPr txBox="1"/>
          <p:nvPr>
            <p:ph idx="1" type="body"/>
          </p:nvPr>
        </p:nvSpPr>
        <p:spPr>
          <a:xfrm rot="5400000">
            <a:off x="4073652" y="-882396"/>
            <a:ext cx="4050792" cy="100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30"/>
              <a:buChar char="▪"/>
              <a:defRPr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2pPr>
            <a:lvl3pPr indent="-325755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3pPr>
            <a:lvl4pPr indent="-325755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4pPr>
            <a:lvl5pPr indent="-325754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5pPr>
            <a:lvl6pPr indent="-325754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6pPr>
            <a:lvl7pPr indent="-325754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7pPr>
            <a:lvl8pPr indent="-325754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8pPr>
            <a:lvl9pPr indent="-325754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530"/>
              <a:buChar char="▪"/>
              <a:defRPr/>
            </a:lvl9pPr>
          </a:lstStyle>
          <a:p/>
        </p:txBody>
      </p:sp>
      <p:sp>
        <p:nvSpPr>
          <p:cNvPr id="304" name="Google Shape;304;p41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41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41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2"/>
          <p:cNvSpPr txBox="1"/>
          <p:nvPr>
            <p:ph type="title"/>
          </p:nvPr>
        </p:nvSpPr>
        <p:spPr>
          <a:xfrm rot="5400000">
            <a:off x="7181851" y="2076450"/>
            <a:ext cx="5638800" cy="255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42"/>
          <p:cNvSpPr txBox="1"/>
          <p:nvPr>
            <p:ph idx="1" type="body"/>
          </p:nvPr>
        </p:nvSpPr>
        <p:spPr>
          <a:xfrm rot="5400000">
            <a:off x="2000251" y="-400050"/>
            <a:ext cx="5638800" cy="75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30"/>
              <a:buChar char="▪"/>
              <a:defRPr/>
            </a:lvl1pPr>
            <a:lvl2pPr indent="-325755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2pPr>
            <a:lvl3pPr indent="-325755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3pPr>
            <a:lvl4pPr indent="-325755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4pPr>
            <a:lvl5pPr indent="-325754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5pPr>
            <a:lvl6pPr indent="-325754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6pPr>
            <a:lvl7pPr indent="-325754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7pPr>
            <a:lvl8pPr indent="-325754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30"/>
              <a:buChar char="▪"/>
              <a:defRPr/>
            </a:lvl8pPr>
            <a:lvl9pPr indent="-325754" lvl="8" marL="411480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SzPts val="1530"/>
              <a:buChar char="▪"/>
              <a:defRPr/>
            </a:lvl9pPr>
          </a:lstStyle>
          <a:p/>
        </p:txBody>
      </p:sp>
      <p:sp>
        <p:nvSpPr>
          <p:cNvPr id="310" name="Google Shape;310;p42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42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42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4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2" name="Google Shape;322;p4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4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26" name="Google Shape;326;p4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7" name="Google Shape;327;p4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4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4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2" name="Google Shape;332;p4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4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4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4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38" name="Google Shape;338;p4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4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p4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4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4" name="Google Shape;344;p4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5" name="Google Shape;345;p4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6" name="Google Shape;346;p4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7" name="Google Shape;347;p4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0" name="Google Shape;350;p4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1" name="Google Shape;351;p4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2" name="Google Shape;352;p4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3" name="Google Shape;353;p4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4" name="Google Shape;354;p4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4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4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9" name="Google Shape;359;p5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0" name="Google Shape;360;p5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1" name="Google Shape;361;p5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5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65" name="Google Shape;365;p5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66" name="Google Shape;366;p5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" name="Google Shape;367;p5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8" name="Google Shape;368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5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1" name="Google Shape;371;p5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2" name="Google Shape;372;p5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73" name="Google Shape;373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4" name="Google Shape;374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5" name="Google Shape;375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8" name="Google Shape;378;p5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9" name="Google Shape;379;p5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0" name="Google Shape;380;p5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1" name="Google Shape;381;p5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4" name="Google Shape;384;p5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5" name="Google Shape;385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6" name="Google Shape;386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7" name="Google Shape;387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theme" Target="../theme/theme5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" Type="http://schemas.openxmlformats.org/officeDocument/2006/relationships/image" Target="../media/image1.jp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8.xml"/><Relationship Id="rId6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39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3" Type="http://schemas.openxmlformats.org/officeDocument/2006/relationships/slideLayout" Target="../slideLayouts/slideLayout30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5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9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40.xml"/><Relationship Id="rId2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D-PanelContent-GrommetsCombined.png" id="85" name="Google Shape;85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 i="0" sz="4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7" name="Google Shape;87;p13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386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b="0" i="0" sz="2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7465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  <a:defRPr b="0" i="0" sz="20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60044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70"/>
              <a:buFont typeface="Arial"/>
              <a:buChar char="•"/>
              <a:defRPr b="0" i="0" sz="18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45439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Char char="•"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30835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30835" lvl="5" marL="2743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30835" lvl="6" marL="3200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30834" lvl="7" marL="3657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30834" lvl="8" marL="4114800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90" name="Google Shape;90;p13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1"/>
          <p:cNvSpPr txBox="1"/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400"/>
              <a:buFont typeface="Rockwell"/>
              <a:buNone/>
              <a:defRPr b="0" i="0" sz="5400" u="none" cap="none" strike="noStrike"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0" name="Google Shape;220;p31"/>
          <p:cNvSpPr txBox="1"/>
          <p:nvPr>
            <p:ph idx="1" type="body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6550" lvl="0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E3611"/>
              </a:buClr>
              <a:buSzPts val="17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325755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53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1496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36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1496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36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1496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36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1496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36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1496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36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14959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9E3611"/>
              </a:buClr>
              <a:buSzPts val="136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14959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rgbClr val="9E3611"/>
              </a:buClr>
              <a:buSzPts val="136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21" name="Google Shape;221;p31"/>
          <p:cNvSpPr txBox="1"/>
          <p:nvPr>
            <p:ph idx="10" type="dt"/>
          </p:nvPr>
        </p:nvSpPr>
        <p:spPr>
          <a:xfrm>
            <a:off x="7964424" y="6272786"/>
            <a:ext cx="327355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dk2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22" name="Google Shape;222;p31"/>
          <p:cNvSpPr txBox="1"/>
          <p:nvPr>
            <p:ph idx="11" type="ftr"/>
          </p:nvPr>
        </p:nvSpPr>
        <p:spPr>
          <a:xfrm>
            <a:off x="1088136" y="6272786"/>
            <a:ext cx="63276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dk2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grpSp>
        <p:nvGrpSpPr>
          <p:cNvPr id="223" name="Google Shape;223;p31"/>
          <p:cNvGrpSpPr/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24" name="Google Shape;224;p31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rotWithShape="1">
              <a:blip r:embed="rId1">
                <a:alphaModFix/>
              </a:blip>
              <a:tile algn="tl" flip="none" tx="50800" sx="85000" ty="0" sy="85000"/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31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6" name="Google Shape;226;p31"/>
          <p:cNvSpPr txBox="1"/>
          <p:nvPr>
            <p:ph idx="12" type="sldNum"/>
          </p:nvPr>
        </p:nvSpPr>
        <p:spPr>
          <a:xfrm>
            <a:off x="11311128" y="6272786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15" name="Google Shape;315;p4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6" name="Google Shape;316;p4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7" name="Google Shape;317;p4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8" name="Google Shape;318;p4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slide" Target="/ppt/slides/slide7.xml"/><Relationship Id="rId4" Type="http://schemas.openxmlformats.org/officeDocument/2006/relationships/slide" Target="/ppt/slides/slide4.xml"/><Relationship Id="rId5" Type="http://schemas.openxmlformats.org/officeDocument/2006/relationships/slide" Target="/ppt/slides/slide7.xml"/><Relationship Id="rId6" Type="http://schemas.openxmlformats.org/officeDocument/2006/relationships/slide" Target="/ppt/slides/slide10.xml"/></Relationships>
</file>

<file path=ppt/slides/_rels/slide10.xml.rels><?xml version="1.0" encoding="UTF-8" standalone="yes"?><Relationships xmlns="http://schemas.openxmlformats.org/package/2006/relationships"><Relationship Id="rId10" Type="http://schemas.openxmlformats.org/officeDocument/2006/relationships/image" Target="../media/image35.gif"/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png"/><Relationship Id="rId4" Type="http://schemas.openxmlformats.org/officeDocument/2006/relationships/image" Target="../media/image29.gif"/><Relationship Id="rId9" Type="http://schemas.openxmlformats.org/officeDocument/2006/relationships/hyperlink" Target="http://www.vk.com/egppt" TargetMode="External"/><Relationship Id="rId5" Type="http://schemas.openxmlformats.org/officeDocument/2006/relationships/image" Target="../media/image34.gif"/><Relationship Id="rId6" Type="http://schemas.openxmlformats.org/officeDocument/2006/relationships/image" Target="../media/image32.gif"/><Relationship Id="rId7" Type="http://schemas.openxmlformats.org/officeDocument/2006/relationships/image" Target="../media/image28.gif"/><Relationship Id="rId8" Type="http://schemas.openxmlformats.org/officeDocument/2006/relationships/image" Target="../media/image31.png"/></Relationships>
</file>

<file path=ppt/slides/_rels/slide11.xml.rels><?xml version="1.0" encoding="UTF-8" standalone="yes"?><Relationships xmlns="http://schemas.openxmlformats.org/package/2006/relationships"><Relationship Id="rId10" Type="http://schemas.openxmlformats.org/officeDocument/2006/relationships/image" Target="../media/image36.gif"/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0.png"/><Relationship Id="rId4" Type="http://schemas.openxmlformats.org/officeDocument/2006/relationships/image" Target="../media/image29.gif"/><Relationship Id="rId9" Type="http://schemas.openxmlformats.org/officeDocument/2006/relationships/hyperlink" Target="http://www.vk.com/egppt" TargetMode="External"/><Relationship Id="rId5" Type="http://schemas.openxmlformats.org/officeDocument/2006/relationships/image" Target="../media/image34.gif"/><Relationship Id="rId6" Type="http://schemas.openxmlformats.org/officeDocument/2006/relationships/image" Target="../media/image32.gif"/><Relationship Id="rId7" Type="http://schemas.openxmlformats.org/officeDocument/2006/relationships/image" Target="../media/image28.gif"/><Relationship Id="rId8" Type="http://schemas.openxmlformats.org/officeDocument/2006/relationships/image" Target="../media/image3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20" Type="http://schemas.openxmlformats.org/officeDocument/2006/relationships/image" Target="../media/image51.jpg"/><Relationship Id="rId22" Type="http://schemas.openxmlformats.org/officeDocument/2006/relationships/image" Target="../media/image59.gif"/><Relationship Id="rId21" Type="http://schemas.openxmlformats.org/officeDocument/2006/relationships/image" Target="../media/image57.gif"/><Relationship Id="rId24" Type="http://schemas.openxmlformats.org/officeDocument/2006/relationships/image" Target="../media/image50.gif"/><Relationship Id="rId23" Type="http://schemas.openxmlformats.org/officeDocument/2006/relationships/image" Target="../media/image55.gif"/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5.jpg"/><Relationship Id="rId4" Type="http://schemas.openxmlformats.org/officeDocument/2006/relationships/image" Target="../media/image38.gif"/><Relationship Id="rId9" Type="http://schemas.openxmlformats.org/officeDocument/2006/relationships/image" Target="../media/image43.png"/><Relationship Id="rId26" Type="http://schemas.openxmlformats.org/officeDocument/2006/relationships/image" Target="../media/image58.gif"/><Relationship Id="rId25" Type="http://schemas.openxmlformats.org/officeDocument/2006/relationships/image" Target="../media/image53.gif"/><Relationship Id="rId28" Type="http://schemas.openxmlformats.org/officeDocument/2006/relationships/hyperlink" Target="http://www.vk.com/egppt" TargetMode="External"/><Relationship Id="rId27" Type="http://schemas.openxmlformats.org/officeDocument/2006/relationships/image" Target="../media/image61.gif"/><Relationship Id="rId5" Type="http://schemas.openxmlformats.org/officeDocument/2006/relationships/image" Target="../media/image37.gif"/><Relationship Id="rId6" Type="http://schemas.openxmlformats.org/officeDocument/2006/relationships/image" Target="../media/image41.gif"/><Relationship Id="rId7" Type="http://schemas.openxmlformats.org/officeDocument/2006/relationships/image" Target="../media/image39.gif"/><Relationship Id="rId8" Type="http://schemas.openxmlformats.org/officeDocument/2006/relationships/image" Target="../media/image40.gif"/><Relationship Id="rId11" Type="http://schemas.openxmlformats.org/officeDocument/2006/relationships/image" Target="../media/image44.png"/><Relationship Id="rId10" Type="http://schemas.openxmlformats.org/officeDocument/2006/relationships/image" Target="../media/image56.gif"/><Relationship Id="rId13" Type="http://schemas.openxmlformats.org/officeDocument/2006/relationships/image" Target="../media/image42.gif"/><Relationship Id="rId12" Type="http://schemas.openxmlformats.org/officeDocument/2006/relationships/image" Target="../media/image47.gif"/><Relationship Id="rId15" Type="http://schemas.openxmlformats.org/officeDocument/2006/relationships/image" Target="../media/image48.gif"/><Relationship Id="rId14" Type="http://schemas.openxmlformats.org/officeDocument/2006/relationships/image" Target="../media/image52.png"/><Relationship Id="rId17" Type="http://schemas.openxmlformats.org/officeDocument/2006/relationships/image" Target="../media/image60.png"/><Relationship Id="rId16" Type="http://schemas.openxmlformats.org/officeDocument/2006/relationships/image" Target="../media/image54.gif"/><Relationship Id="rId19" Type="http://schemas.openxmlformats.org/officeDocument/2006/relationships/image" Target="../media/image49.gif"/><Relationship Id="rId18" Type="http://schemas.openxmlformats.org/officeDocument/2006/relationships/image" Target="../media/image46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24.png"/><Relationship Id="rId5" Type="http://schemas.openxmlformats.org/officeDocument/2006/relationships/image" Target="../media/image9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2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jpg"/><Relationship Id="rId4" Type="http://schemas.openxmlformats.org/officeDocument/2006/relationships/image" Target="../media/image14.png"/><Relationship Id="rId5" Type="http://schemas.openxmlformats.org/officeDocument/2006/relationships/image" Target="../media/image13.jpg"/><Relationship Id="rId6" Type="http://schemas.openxmlformats.org/officeDocument/2006/relationships/image" Target="../media/image25.png"/><Relationship Id="rId7" Type="http://schemas.openxmlformats.org/officeDocument/2006/relationships/image" Target="../media/image23.jpg"/><Relationship Id="rId8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g"/><Relationship Id="rId4" Type="http://schemas.openxmlformats.org/officeDocument/2006/relationships/image" Target="../media/image27.jpg"/><Relationship Id="rId9" Type="http://schemas.openxmlformats.org/officeDocument/2006/relationships/image" Target="../media/image16.png"/><Relationship Id="rId5" Type="http://schemas.openxmlformats.org/officeDocument/2006/relationships/image" Target="../media/image19.jpg"/><Relationship Id="rId6" Type="http://schemas.openxmlformats.org/officeDocument/2006/relationships/image" Target="../media/image26.jpg"/><Relationship Id="rId7" Type="http://schemas.openxmlformats.org/officeDocument/2006/relationships/image" Target="../media/image18.jpg"/><Relationship Id="rId8" Type="http://schemas.openxmlformats.org/officeDocument/2006/relationships/image" Target="../media/image2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png"/><Relationship Id="rId4" Type="http://schemas.openxmlformats.org/officeDocument/2006/relationships/image" Target="../media/image29.gif"/><Relationship Id="rId9" Type="http://schemas.openxmlformats.org/officeDocument/2006/relationships/hyperlink" Target="http://www.vk.com/egppt" TargetMode="External"/><Relationship Id="rId5" Type="http://schemas.openxmlformats.org/officeDocument/2006/relationships/image" Target="../media/image34.gif"/><Relationship Id="rId6" Type="http://schemas.openxmlformats.org/officeDocument/2006/relationships/image" Target="../media/image32.gif"/><Relationship Id="rId7" Type="http://schemas.openxmlformats.org/officeDocument/2006/relationships/image" Target="../media/image28.gif"/><Relationship Id="rId8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5">
            <a:hlinkClick action="ppaction://hlinksldjump" r:id="rId3"/>
          </p:cNvPr>
          <p:cNvSpPr/>
          <p:nvPr/>
        </p:nvSpPr>
        <p:spPr>
          <a:xfrm>
            <a:off x="826477" y="580292"/>
            <a:ext cx="2628900" cy="1459523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Memory game 1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55">
            <a:hlinkClick action="ppaction://hlinksldjump" r:id="rId4"/>
          </p:cNvPr>
          <p:cNvSpPr/>
          <p:nvPr/>
        </p:nvSpPr>
        <p:spPr>
          <a:xfrm>
            <a:off x="826477" y="2772507"/>
            <a:ext cx="2628900" cy="1588477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What’ s missing?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55">
            <a:hlinkClick action="ppaction://hlinksldjump" r:id="rId5"/>
          </p:cNvPr>
          <p:cNvSpPr/>
          <p:nvPr/>
        </p:nvSpPr>
        <p:spPr>
          <a:xfrm>
            <a:off x="4072669" y="580291"/>
            <a:ext cx="2628901" cy="1459523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Where was it?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55">
            <a:hlinkClick action="ppaction://hlinksldjump" r:id="rId6"/>
          </p:cNvPr>
          <p:cNvSpPr/>
          <p:nvPr/>
        </p:nvSpPr>
        <p:spPr>
          <a:xfrm>
            <a:off x="4072670" y="2772507"/>
            <a:ext cx="2628900" cy="1588477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Homophones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55"/>
          <p:cNvSpPr/>
          <p:nvPr/>
        </p:nvSpPr>
        <p:spPr>
          <a:xfrm>
            <a:off x="7901354" y="580291"/>
            <a:ext cx="2438400" cy="1459523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How often?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519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99803" y="0"/>
            <a:ext cx="1274163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mg4.postila.ru/storage/4416000/4390463/aa4b5fc2eb102dab7e33738768931cfe.gif" id="520" name="Google Shape;520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52000" y="4176000"/>
            <a:ext cx="2270079" cy="2622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0622" y="4270082"/>
            <a:ext cx="1995190" cy="288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302" y="4176000"/>
            <a:ext cx="2270079" cy="2953635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64"/>
          <p:cNvSpPr txBox="1"/>
          <p:nvPr/>
        </p:nvSpPr>
        <p:spPr>
          <a:xfrm>
            <a:off x="4212000" y="2520822"/>
            <a:ext cx="392889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1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Which can you eat?</a:t>
            </a:r>
            <a:endParaRPr b="1" i="1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64"/>
          <p:cNvSpPr txBox="1"/>
          <p:nvPr/>
        </p:nvSpPr>
        <p:spPr>
          <a:xfrm>
            <a:off x="6358184" y="3441600"/>
            <a:ext cx="1409360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i="1" lang="en-US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meat</a:t>
            </a:r>
            <a:endParaRPr b="1" i="1" sz="4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64"/>
          <p:cNvSpPr txBox="1"/>
          <p:nvPr/>
        </p:nvSpPr>
        <p:spPr>
          <a:xfrm>
            <a:off x="4248000" y="736136"/>
            <a:ext cx="3723392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i="1" lang="en-US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HOMOPHONES</a:t>
            </a:r>
            <a:endParaRPr b="1" i="1" sz="4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64"/>
          <p:cNvSpPr txBox="1"/>
          <p:nvPr/>
        </p:nvSpPr>
        <p:spPr>
          <a:xfrm>
            <a:off x="4513906" y="3441600"/>
            <a:ext cx="138467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i="1" lang="en-US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meet</a:t>
            </a:r>
            <a:endParaRPr b="1" i="1" sz="4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7" name="Google Shape;527;p64"/>
          <p:cNvGrpSpPr/>
          <p:nvPr/>
        </p:nvGrpSpPr>
        <p:grpSpPr>
          <a:xfrm>
            <a:off x="7941940" y="3146400"/>
            <a:ext cx="3758640" cy="3659778"/>
            <a:chOff x="7941940" y="3146400"/>
            <a:chExt cx="3758640" cy="3659778"/>
          </a:xfrm>
        </p:grpSpPr>
        <p:pic>
          <p:nvPicPr>
            <p:cNvPr descr="https://99px.ru/sstorage/3/2016/05/temp_image_32205160044405699116.gif" id="528" name="Google Shape;528;p6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941940" y="3146400"/>
              <a:ext cx="3758640" cy="24932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9" name="Google Shape;529;p6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 flipH="1">
              <a:off x="8465475" y="5772926"/>
              <a:ext cx="1573050" cy="10332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0" name="Google Shape;530;p64">
              <a:hlinkClick action="ppaction://hlinkshowjump?jump=nextslide"/>
            </p:cNvPr>
            <p:cNvSpPr txBox="1"/>
            <p:nvPr/>
          </p:nvSpPr>
          <p:spPr>
            <a:xfrm>
              <a:off x="9920770" y="6084000"/>
              <a:ext cx="8595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2400"/>
                <a:buFont typeface="Calibri"/>
                <a:buNone/>
              </a:pPr>
              <a:r>
                <a:rPr b="1" i="0" lang="en-US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NEXT</a:t>
              </a:r>
              <a:endParaRPr b="1" i="0" sz="2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1" name="Google Shape;531;p64"/>
          <p:cNvSpPr/>
          <p:nvPr/>
        </p:nvSpPr>
        <p:spPr>
          <a:xfrm>
            <a:off x="-324000" y="-108000"/>
            <a:ext cx="2526782" cy="51455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en-US" sz="1400" u="sng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www.vk.com/egppt</a:t>
            </a: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64"/>
          <p:cNvSpPr txBox="1"/>
          <p:nvPr/>
        </p:nvSpPr>
        <p:spPr>
          <a:xfrm>
            <a:off x="10404000" y="576000"/>
            <a:ext cx="92685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b="1" i="1" lang="en-US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2/3</a:t>
            </a:r>
            <a:endParaRPr/>
          </a:p>
        </p:txBody>
      </p:sp>
      <p:pic>
        <p:nvPicPr>
          <p:cNvPr id="533" name="Google Shape;533;p6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393168" y="4644000"/>
            <a:ext cx="3333750" cy="244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1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2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3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99803" y="0"/>
            <a:ext cx="1274163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mg4.postila.ru/storage/4416000/4390463/aa4b5fc2eb102dab7e33738768931cfe.gif" id="539" name="Google Shape;539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52000" y="4176000"/>
            <a:ext cx="2270079" cy="2622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6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0622" y="4270082"/>
            <a:ext cx="1995190" cy="288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302" y="4176000"/>
            <a:ext cx="2270079" cy="2953635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65"/>
          <p:cNvSpPr txBox="1"/>
          <p:nvPr/>
        </p:nvSpPr>
        <p:spPr>
          <a:xfrm>
            <a:off x="4068000" y="2520822"/>
            <a:ext cx="424808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1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Which is half of four?</a:t>
            </a:r>
            <a:endParaRPr b="1" i="1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65"/>
          <p:cNvSpPr txBox="1"/>
          <p:nvPr/>
        </p:nvSpPr>
        <p:spPr>
          <a:xfrm>
            <a:off x="6624000" y="3441600"/>
            <a:ext cx="1098378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i="1" lang="en-US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two</a:t>
            </a:r>
            <a:endParaRPr b="1" i="1" sz="4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65"/>
          <p:cNvSpPr txBox="1"/>
          <p:nvPr/>
        </p:nvSpPr>
        <p:spPr>
          <a:xfrm>
            <a:off x="4248000" y="736136"/>
            <a:ext cx="3723392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i="1" lang="en-US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HOMOPHONES</a:t>
            </a:r>
            <a:endParaRPr b="1" i="1" sz="4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65"/>
          <p:cNvSpPr txBox="1"/>
          <p:nvPr/>
        </p:nvSpPr>
        <p:spPr>
          <a:xfrm>
            <a:off x="4689432" y="3441600"/>
            <a:ext cx="970458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i="1" lang="en-US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too</a:t>
            </a:r>
            <a:endParaRPr b="1" i="1" sz="4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46" name="Google Shape;546;p65"/>
          <p:cNvGrpSpPr/>
          <p:nvPr/>
        </p:nvGrpSpPr>
        <p:grpSpPr>
          <a:xfrm>
            <a:off x="7941940" y="3146400"/>
            <a:ext cx="3758640" cy="3659778"/>
            <a:chOff x="7941940" y="3146400"/>
            <a:chExt cx="3758640" cy="3659778"/>
          </a:xfrm>
        </p:grpSpPr>
        <p:pic>
          <p:nvPicPr>
            <p:cNvPr descr="https://99px.ru/sstorage/3/2016/05/temp_image_32205160044405699116.gif" id="547" name="Google Shape;547;p65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941940" y="3146400"/>
              <a:ext cx="3758640" cy="24932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8" name="Google Shape;548;p6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 flipH="1">
              <a:off x="8465475" y="5772926"/>
              <a:ext cx="1573050" cy="10332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49" name="Google Shape;549;p65">
              <a:hlinkClick action="ppaction://hlinkshowjump?jump=nextslide"/>
            </p:cNvPr>
            <p:cNvSpPr txBox="1"/>
            <p:nvPr/>
          </p:nvSpPr>
          <p:spPr>
            <a:xfrm>
              <a:off x="9920770" y="6084000"/>
              <a:ext cx="8595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2400"/>
                <a:buFont typeface="Calibri"/>
                <a:buNone/>
              </a:pPr>
              <a:r>
                <a:rPr b="1" i="0" lang="en-US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NEXT</a:t>
              </a:r>
              <a:endParaRPr b="1" i="0" sz="2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0" name="Google Shape;550;p65"/>
          <p:cNvSpPr/>
          <p:nvPr/>
        </p:nvSpPr>
        <p:spPr>
          <a:xfrm>
            <a:off x="-324000" y="-108000"/>
            <a:ext cx="2526782" cy="51455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en-US" sz="1400" u="sng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www.vk.com/egppt</a:t>
            </a: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65"/>
          <p:cNvSpPr txBox="1"/>
          <p:nvPr/>
        </p:nvSpPr>
        <p:spPr>
          <a:xfrm>
            <a:off x="10404000" y="576000"/>
            <a:ext cx="92685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b="1" i="1" lang="en-US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3/3</a:t>
            </a:r>
            <a:endParaRPr/>
          </a:p>
        </p:txBody>
      </p:sp>
      <p:pic>
        <p:nvPicPr>
          <p:cNvPr id="552" name="Google Shape;552;p6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220545" y="4211041"/>
            <a:ext cx="1634074" cy="21057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1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2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1300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6"/>
          <p:cNvSpPr/>
          <p:nvPr/>
        </p:nvSpPr>
        <p:spPr>
          <a:xfrm>
            <a:off x="4173938" y="2967335"/>
            <a:ext cx="384412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 cap="none">
                <a:solidFill>
                  <a:srgbClr val="DDEAF6"/>
                </a:solidFill>
                <a:latin typeface="Calibri"/>
                <a:ea typeface="Calibri"/>
                <a:cs typeface="Calibri"/>
                <a:sym typeface="Calibri"/>
              </a:rPr>
              <a:t> How often? </a:t>
            </a:r>
            <a:endParaRPr b="1" sz="5400" cap="none">
              <a:solidFill>
                <a:srgbClr val="DDEAF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2" name="Google Shape;562;p67"/>
          <p:cNvGrpSpPr/>
          <p:nvPr/>
        </p:nvGrpSpPr>
        <p:grpSpPr>
          <a:xfrm>
            <a:off x="4306025" y="2382529"/>
            <a:ext cx="5532464" cy="684131"/>
            <a:chOff x="4306025" y="2382529"/>
            <a:chExt cx="5532464" cy="684131"/>
          </a:xfrm>
        </p:grpSpPr>
        <p:grpSp>
          <p:nvGrpSpPr>
            <p:cNvPr id="563" name="Google Shape;563;p67"/>
            <p:cNvGrpSpPr/>
            <p:nvPr/>
          </p:nvGrpSpPr>
          <p:grpSpPr>
            <a:xfrm>
              <a:off x="4306025" y="2382529"/>
              <a:ext cx="4414549" cy="684131"/>
              <a:chOff x="4306025" y="2382529"/>
              <a:chExt cx="4414549" cy="684131"/>
            </a:xfrm>
          </p:grpSpPr>
          <p:pic>
            <p:nvPicPr>
              <p:cNvPr id="564" name="Google Shape;564;p67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242913" y="2446256"/>
                <a:ext cx="406001" cy="5847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65" name="Google Shape;565;p67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8237349" y="2474709"/>
                <a:ext cx="483225" cy="5919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66" name="Google Shape;566;p67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4306025" y="2382529"/>
                <a:ext cx="498438" cy="68413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67" name="Google Shape;567;p6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9432125" y="2412000"/>
              <a:ext cx="406364" cy="49729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68" name="Google Shape;568;p6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-36000" y="1743075"/>
            <a:ext cx="2228850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 выглядит как стол, мебель, рабочий стол&#10;&#10;Автоматически созданное описание" id="569" name="Google Shape;569;p6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6680" y="4374000"/>
            <a:ext cx="2849879" cy="1490914"/>
          </a:xfrm>
          <a:prstGeom prst="rect">
            <a:avLst/>
          </a:prstGeom>
          <a:noFill/>
          <a:ln>
            <a:noFill/>
          </a:ln>
        </p:spPr>
      </p:pic>
      <p:sp>
        <p:nvSpPr>
          <p:cNvPr id="570" name="Google Shape;570;p67"/>
          <p:cNvSpPr txBox="1"/>
          <p:nvPr/>
        </p:nvSpPr>
        <p:spPr>
          <a:xfrm>
            <a:off x="4691787" y="862880"/>
            <a:ext cx="293253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How often … ?</a:t>
            </a:r>
            <a:endParaRPr b="1" i="1" sz="36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71" name="Google Shape;571;p67"/>
          <p:cNvGrpSpPr/>
          <p:nvPr/>
        </p:nvGrpSpPr>
        <p:grpSpPr>
          <a:xfrm>
            <a:off x="1632831" y="1509211"/>
            <a:ext cx="2647456" cy="2647456"/>
            <a:chOff x="1632831" y="1509211"/>
            <a:chExt cx="2647456" cy="2647456"/>
          </a:xfrm>
        </p:grpSpPr>
        <p:pic>
          <p:nvPicPr>
            <p:cNvPr id="572" name="Google Shape;572;p67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32831" y="1509211"/>
              <a:ext cx="2647456" cy="26474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3" name="Google Shape;573;p67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1764000" y="3553366"/>
              <a:ext cx="1978711" cy="53759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4" name="Google Shape;574;p6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91009" y="3793932"/>
            <a:ext cx="1403992" cy="17612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67"/>
          <p:cNvGrpSpPr/>
          <p:nvPr/>
        </p:nvGrpSpPr>
        <p:grpSpPr>
          <a:xfrm>
            <a:off x="8565277" y="4694024"/>
            <a:ext cx="1492725" cy="2098459"/>
            <a:chOff x="8565277" y="4694024"/>
            <a:chExt cx="1492725" cy="2098459"/>
          </a:xfrm>
        </p:grpSpPr>
        <p:pic>
          <p:nvPicPr>
            <p:cNvPr id="576" name="Google Shape;576;p67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8565277" y="4694024"/>
              <a:ext cx="1492725" cy="1722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Изображение выглядит как зонт, палатка&#10;&#10;Автоматически созданное описание" id="577" name="Google Shape;577;p67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8884920" y="5936400"/>
              <a:ext cx="853440" cy="85608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8" name="Google Shape;578;p67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 flipH="1">
            <a:off x="4691787" y="2559160"/>
            <a:ext cx="1458124" cy="15975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9" name="Google Shape;579;p67"/>
          <p:cNvGrpSpPr/>
          <p:nvPr/>
        </p:nvGrpSpPr>
        <p:grpSpPr>
          <a:xfrm>
            <a:off x="6515999" y="2559159"/>
            <a:ext cx="1866443" cy="1531802"/>
            <a:chOff x="6515999" y="2559159"/>
            <a:chExt cx="1866443" cy="1531802"/>
          </a:xfrm>
        </p:grpSpPr>
        <p:pic>
          <p:nvPicPr>
            <p:cNvPr id="580" name="Google Shape;580;p67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6515999" y="2559159"/>
              <a:ext cx="1866443" cy="1469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1" name="Google Shape;581;p67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6515999" y="3564000"/>
              <a:ext cx="1866443" cy="526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2" name="Google Shape;582;p67"/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>
              <a:off x="6955703" y="3226366"/>
              <a:ext cx="1000427" cy="7774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83" name="Google Shape;583;p67"/>
          <p:cNvGrpSpPr/>
          <p:nvPr/>
        </p:nvGrpSpPr>
        <p:grpSpPr>
          <a:xfrm>
            <a:off x="2952000" y="3204000"/>
            <a:ext cx="3232935" cy="3867360"/>
            <a:chOff x="2952000" y="3204000"/>
            <a:chExt cx="3232935" cy="3867360"/>
          </a:xfrm>
        </p:grpSpPr>
        <p:pic>
          <p:nvPicPr>
            <p:cNvPr id="584" name="Google Shape;584;p67"/>
            <p:cNvPicPr preferRelativeResize="0"/>
            <p:nvPr/>
          </p:nvPicPr>
          <p:blipFill rotWithShape="1">
            <a:blip r:embed="rId19">
              <a:alphaModFix/>
            </a:blip>
            <a:srcRect b="0" l="0" r="0" t="0"/>
            <a:stretch/>
          </p:blipFill>
          <p:spPr>
            <a:xfrm>
              <a:off x="2952000" y="3204000"/>
              <a:ext cx="3232935" cy="37618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Изображение выглядит как стол&#10;&#10;Автоматически созданное описание" id="585" name="Google Shape;585;p67"/>
            <p:cNvPicPr preferRelativeResize="0"/>
            <p:nvPr/>
          </p:nvPicPr>
          <p:blipFill rotWithShape="1">
            <a:blip r:embed="rId20">
              <a:alphaModFix/>
            </a:blip>
            <a:srcRect b="0" l="0" r="0" t="0"/>
            <a:stretch/>
          </p:blipFill>
          <p:spPr>
            <a:xfrm>
              <a:off x="3150000" y="4860000"/>
              <a:ext cx="2782118" cy="221136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86" name="Google Shape;586;p67"/>
          <p:cNvGrpSpPr/>
          <p:nvPr/>
        </p:nvGrpSpPr>
        <p:grpSpPr>
          <a:xfrm>
            <a:off x="7160947" y="4453817"/>
            <a:ext cx="1550129" cy="1015120"/>
            <a:chOff x="7160947" y="4453817"/>
            <a:chExt cx="1550129" cy="1015120"/>
          </a:xfrm>
        </p:grpSpPr>
        <p:pic>
          <p:nvPicPr>
            <p:cNvPr id="587" name="Google Shape;587;p67"/>
            <p:cNvPicPr preferRelativeResize="0"/>
            <p:nvPr/>
          </p:nvPicPr>
          <p:blipFill rotWithShape="1">
            <a:blip r:embed="rId21">
              <a:alphaModFix/>
            </a:blip>
            <a:srcRect b="0" l="0" r="0" t="0"/>
            <a:stretch/>
          </p:blipFill>
          <p:spPr>
            <a:xfrm>
              <a:off x="7160947" y="4751462"/>
              <a:ext cx="798733" cy="5644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8" name="Google Shape;588;p67"/>
            <p:cNvPicPr preferRelativeResize="0"/>
            <p:nvPr/>
          </p:nvPicPr>
          <p:blipFill rotWithShape="1">
            <a:blip r:embed="rId22">
              <a:alphaModFix/>
            </a:blip>
            <a:srcRect b="0" l="0" r="0" t="0"/>
            <a:stretch/>
          </p:blipFill>
          <p:spPr>
            <a:xfrm>
              <a:off x="7695956" y="4453817"/>
              <a:ext cx="1015120" cy="101512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89" name="Google Shape;589;p67"/>
          <p:cNvGrpSpPr/>
          <p:nvPr/>
        </p:nvGrpSpPr>
        <p:grpSpPr>
          <a:xfrm>
            <a:off x="9635307" y="2415030"/>
            <a:ext cx="2810058" cy="2259542"/>
            <a:chOff x="9635307" y="2415030"/>
            <a:chExt cx="2810058" cy="2259542"/>
          </a:xfrm>
        </p:grpSpPr>
        <p:grpSp>
          <p:nvGrpSpPr>
            <p:cNvPr id="590" name="Google Shape;590;p67"/>
            <p:cNvGrpSpPr/>
            <p:nvPr/>
          </p:nvGrpSpPr>
          <p:grpSpPr>
            <a:xfrm>
              <a:off x="9635307" y="2415030"/>
              <a:ext cx="2810058" cy="2259542"/>
              <a:chOff x="9635307" y="2415030"/>
              <a:chExt cx="2810058" cy="2259542"/>
            </a:xfrm>
          </p:grpSpPr>
          <p:pic>
            <p:nvPicPr>
              <p:cNvPr id="591" name="Google Shape;591;p67"/>
              <p:cNvPicPr preferRelativeResize="0"/>
              <p:nvPr/>
            </p:nvPicPr>
            <p:blipFill rotWithShape="1">
              <a:blip r:embed="rId23">
                <a:alphaModFix/>
              </a:blip>
              <a:srcRect b="0" l="0" r="0" t="0"/>
              <a:stretch/>
            </p:blipFill>
            <p:spPr>
              <a:xfrm>
                <a:off x="10469880" y="2415030"/>
                <a:ext cx="1975485" cy="225954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2" name="Google Shape;592;p67"/>
              <p:cNvPicPr preferRelativeResize="0"/>
              <p:nvPr/>
            </p:nvPicPr>
            <p:blipFill rotWithShape="1">
              <a:blip r:embed="rId24">
                <a:alphaModFix/>
              </a:blip>
              <a:srcRect b="0" l="0" r="0" t="0"/>
              <a:stretch/>
            </p:blipFill>
            <p:spPr>
              <a:xfrm>
                <a:off x="9635307" y="3204000"/>
                <a:ext cx="335570" cy="6051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93" name="Google Shape;593;p67"/>
            <p:cNvPicPr preferRelativeResize="0"/>
            <p:nvPr/>
          </p:nvPicPr>
          <p:blipFill rotWithShape="1">
            <a:blip r:embed="rId25">
              <a:alphaModFix/>
            </a:blip>
            <a:srcRect b="0" l="0" r="0" t="0"/>
            <a:stretch/>
          </p:blipFill>
          <p:spPr>
            <a:xfrm>
              <a:off x="9970877" y="3752615"/>
              <a:ext cx="714375" cy="2762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94" name="Google Shape;594;p67"/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10152000" y="4288959"/>
            <a:ext cx="683938" cy="79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67"/>
          <p:cNvSpPr/>
          <p:nvPr/>
        </p:nvSpPr>
        <p:spPr>
          <a:xfrm>
            <a:off x="1796259" y="3129920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tidy your room / flat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6" name="Google Shape;596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2133856" y="3225283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67"/>
          <p:cNvSpPr/>
          <p:nvPr/>
        </p:nvSpPr>
        <p:spPr>
          <a:xfrm>
            <a:off x="4220026" y="3128083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get angry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8" name="Google Shape;598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4502970" y="3225283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599" name="Google Shape;599;p67"/>
          <p:cNvSpPr/>
          <p:nvPr/>
        </p:nvSpPr>
        <p:spPr>
          <a:xfrm>
            <a:off x="6488448" y="3126699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read books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0" name="Google Shape;600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6781408" y="3225283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67"/>
          <p:cNvSpPr/>
          <p:nvPr/>
        </p:nvSpPr>
        <p:spPr>
          <a:xfrm>
            <a:off x="8713537" y="3128400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have fun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2" name="Google Shape;602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9059845" y="3225283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67"/>
          <p:cNvSpPr/>
          <p:nvPr/>
        </p:nvSpPr>
        <p:spPr>
          <a:xfrm>
            <a:off x="6473492" y="4583714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leave a tip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4" name="Google Shape;604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6839084" y="4568400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Google Shape;605;p67"/>
          <p:cNvSpPr/>
          <p:nvPr/>
        </p:nvSpPr>
        <p:spPr>
          <a:xfrm>
            <a:off x="9665694" y="4629600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eat fast food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6" name="Google Shape;606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9909413" y="4568400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67"/>
          <p:cNvSpPr/>
          <p:nvPr/>
        </p:nvSpPr>
        <p:spPr>
          <a:xfrm>
            <a:off x="3384000" y="4582800"/>
            <a:ext cx="2173369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say something nice to someone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8" name="Google Shape;608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3779690" y="4568400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p67"/>
          <p:cNvSpPr/>
          <p:nvPr/>
        </p:nvSpPr>
        <p:spPr>
          <a:xfrm>
            <a:off x="592537" y="4582800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feel bored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0" name="Google Shape;610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953080" y="4568400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67"/>
          <p:cNvSpPr/>
          <p:nvPr/>
        </p:nvSpPr>
        <p:spPr>
          <a:xfrm>
            <a:off x="8062244" y="5450990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lose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your things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2" name="Google Shape;612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8485951" y="5400993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67"/>
          <p:cNvSpPr/>
          <p:nvPr/>
        </p:nvSpPr>
        <p:spPr>
          <a:xfrm>
            <a:off x="5093693" y="1504026"/>
            <a:ext cx="1997787" cy="1145449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AC00"/>
              </a:buClr>
              <a:buSzPts val="2400"/>
              <a:buFont typeface="Calibri"/>
              <a:buNone/>
            </a:pPr>
            <a:r>
              <a:rPr b="1" i="0" lang="en-US" sz="2400" u="none" cap="none" strike="noStrike">
                <a:solidFill>
                  <a:srgbClr val="E2AC00"/>
                </a:solidFill>
                <a:latin typeface="Calibri"/>
                <a:ea typeface="Calibri"/>
                <a:cs typeface="Calibri"/>
                <a:sym typeface="Calibri"/>
              </a:rPr>
              <a:t>go and see friends</a:t>
            </a:r>
            <a:endParaRPr b="1" i="0" sz="2400" u="none" cap="none" strike="noStrike">
              <a:solidFill>
                <a:srgbClr val="E2A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4" name="Google Shape;614;p6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5428822" y="1521797"/>
            <a:ext cx="1270635" cy="1270635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67"/>
          <p:cNvSpPr/>
          <p:nvPr/>
        </p:nvSpPr>
        <p:spPr>
          <a:xfrm>
            <a:off x="10008000" y="-144000"/>
            <a:ext cx="2526782" cy="51455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None/>
            </a:pPr>
            <a:r>
              <a:rPr b="1" i="0" lang="en-US" sz="1400" u="sng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  <a:hlinkClick r:id="rId2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www.vk.com/egppt</a:t>
            </a:r>
            <a:r>
              <a:rPr b="1" i="0" lang="en-U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1400" u="none" cap="none" strike="noStrike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68"/>
          <p:cNvSpPr/>
          <p:nvPr/>
        </p:nvSpPr>
        <p:spPr>
          <a:xfrm>
            <a:off x="2971174" y="2967335"/>
            <a:ext cx="624966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 cap="none">
                <a:solidFill>
                  <a:srgbClr val="D5DBE5"/>
                </a:solidFill>
                <a:latin typeface="Calibri"/>
                <a:ea typeface="Calibri"/>
                <a:cs typeface="Calibri"/>
                <a:sym typeface="Calibri"/>
              </a:rPr>
              <a:t>Thanks for attention!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3">
            <a:alphaModFix amt="90000"/>
          </a:blip>
          <a:tile algn="tl" flip="none" tx="0" sx="100000" ty="0" sy="100000"/>
        </a:blip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6"/>
          <p:cNvSpPr/>
          <p:nvPr/>
        </p:nvSpPr>
        <p:spPr>
          <a:xfrm>
            <a:off x="3650971" y="2634734"/>
            <a:ext cx="4890057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Memory Game</a:t>
            </a:r>
            <a:endParaRPr sz="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57"/>
          <p:cNvSpPr/>
          <p:nvPr/>
        </p:nvSpPr>
        <p:spPr>
          <a:xfrm>
            <a:off x="152400" y="12192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Beautiful</a:t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57"/>
          <p:cNvSpPr/>
          <p:nvPr/>
        </p:nvSpPr>
        <p:spPr>
          <a:xfrm>
            <a:off x="3169961" y="12192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Long</a:t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57"/>
          <p:cNvSpPr/>
          <p:nvPr/>
        </p:nvSpPr>
        <p:spPr>
          <a:xfrm>
            <a:off x="6187523" y="12192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Hot </a:t>
            </a:r>
            <a:endParaRPr/>
          </a:p>
        </p:txBody>
      </p:sp>
      <p:sp>
        <p:nvSpPr>
          <p:cNvPr id="409" name="Google Shape;409;p57"/>
          <p:cNvSpPr/>
          <p:nvPr/>
        </p:nvSpPr>
        <p:spPr>
          <a:xfrm>
            <a:off x="9205000" y="12192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57"/>
          <p:cNvSpPr/>
          <p:nvPr/>
        </p:nvSpPr>
        <p:spPr>
          <a:xfrm>
            <a:off x="152400" y="237744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Short</a:t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57"/>
          <p:cNvSpPr/>
          <p:nvPr/>
        </p:nvSpPr>
        <p:spPr>
          <a:xfrm>
            <a:off x="3169959" y="237744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57"/>
          <p:cNvSpPr/>
          <p:nvPr/>
        </p:nvSpPr>
        <p:spPr>
          <a:xfrm>
            <a:off x="6187519" y="237744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Ugly</a:t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57"/>
          <p:cNvSpPr/>
          <p:nvPr/>
        </p:nvSpPr>
        <p:spPr>
          <a:xfrm>
            <a:off x="9205043" y="237744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57"/>
          <p:cNvSpPr/>
          <p:nvPr/>
        </p:nvSpPr>
        <p:spPr>
          <a:xfrm>
            <a:off x="152400" y="463296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57"/>
          <p:cNvSpPr/>
          <p:nvPr/>
        </p:nvSpPr>
        <p:spPr>
          <a:xfrm>
            <a:off x="3169951" y="463296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57"/>
          <p:cNvSpPr/>
          <p:nvPr/>
        </p:nvSpPr>
        <p:spPr>
          <a:xfrm>
            <a:off x="6187493" y="463296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57"/>
          <p:cNvSpPr/>
          <p:nvPr/>
        </p:nvSpPr>
        <p:spPr>
          <a:xfrm>
            <a:off x="9204966" y="4632960"/>
            <a:ext cx="2834640" cy="2075688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4"/>
              </a:gs>
              <a:gs pos="50000">
                <a:srgbClr val="FFD966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Cold</a:t>
            </a:r>
            <a:endParaRPr b="1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57"/>
          <p:cNvSpPr/>
          <p:nvPr/>
        </p:nvSpPr>
        <p:spPr>
          <a:xfrm>
            <a:off x="152401" y="2377440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419" name="Google Shape;419;p57"/>
          <p:cNvSpPr/>
          <p:nvPr/>
        </p:nvSpPr>
        <p:spPr>
          <a:xfrm>
            <a:off x="6187497" y="2377440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endParaRPr/>
          </a:p>
        </p:txBody>
      </p:sp>
      <p:sp>
        <p:nvSpPr>
          <p:cNvPr id="420" name="Google Shape;420;p57"/>
          <p:cNvSpPr/>
          <p:nvPr/>
        </p:nvSpPr>
        <p:spPr>
          <a:xfrm>
            <a:off x="9204923" y="4632960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12</a:t>
            </a:r>
            <a:endParaRPr/>
          </a:p>
        </p:txBody>
      </p:sp>
      <p:sp>
        <p:nvSpPr>
          <p:cNvPr id="421" name="Google Shape;421;p57"/>
          <p:cNvSpPr/>
          <p:nvPr/>
        </p:nvSpPr>
        <p:spPr>
          <a:xfrm>
            <a:off x="167568" y="121920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422" name="Google Shape;422;p57"/>
          <p:cNvSpPr/>
          <p:nvPr/>
        </p:nvSpPr>
        <p:spPr>
          <a:xfrm>
            <a:off x="3169933" y="121920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423" name="Google Shape;423;p57"/>
          <p:cNvSpPr/>
          <p:nvPr/>
        </p:nvSpPr>
        <p:spPr>
          <a:xfrm>
            <a:off x="6187466" y="121920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pic>
        <p:nvPicPr>
          <p:cNvPr id="424" name="Google Shape;424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18758" y="2473346"/>
            <a:ext cx="1803795" cy="1758613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57"/>
          <p:cNvSpPr/>
          <p:nvPr/>
        </p:nvSpPr>
        <p:spPr>
          <a:xfrm>
            <a:off x="3169830" y="2370794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/>
          </a:p>
        </p:txBody>
      </p:sp>
      <p:pic>
        <p:nvPicPr>
          <p:cNvPr id="426" name="Google Shape;426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9139" y="312864"/>
            <a:ext cx="1940351" cy="1940351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57"/>
          <p:cNvSpPr/>
          <p:nvPr/>
        </p:nvSpPr>
        <p:spPr>
          <a:xfrm>
            <a:off x="9204923" y="133032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pic>
        <p:nvPicPr>
          <p:cNvPr descr="ÐÐ°ÑÑÐ¸Ð½ÐºÐ¸ Ð¿Ð¾ Ð·Ð°Ð¿ÑÐ¾ÑÑ skyteach" id="428" name="Google Shape;428;p5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26995" y="-110586"/>
            <a:ext cx="2529408" cy="84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926995" y="2468207"/>
            <a:ext cx="1905266" cy="1905266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57"/>
          <p:cNvSpPr/>
          <p:nvPr/>
        </p:nvSpPr>
        <p:spPr>
          <a:xfrm>
            <a:off x="9204923" y="2388552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/>
          </a:p>
        </p:txBody>
      </p:sp>
      <p:pic>
        <p:nvPicPr>
          <p:cNvPr id="431" name="Google Shape;431;p5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37317" y="4632960"/>
            <a:ext cx="1963624" cy="1874647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57"/>
          <p:cNvSpPr/>
          <p:nvPr/>
        </p:nvSpPr>
        <p:spPr>
          <a:xfrm>
            <a:off x="6187466" y="4632960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endParaRPr/>
          </a:p>
        </p:txBody>
      </p:sp>
      <p:pic>
        <p:nvPicPr>
          <p:cNvPr id="433" name="Google Shape;433;p5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797910" y="4881564"/>
            <a:ext cx="1578479" cy="1578479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57"/>
          <p:cNvSpPr/>
          <p:nvPr/>
        </p:nvSpPr>
        <p:spPr>
          <a:xfrm>
            <a:off x="3169830" y="4639606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/>
          </a:p>
        </p:txBody>
      </p:sp>
      <p:pic>
        <p:nvPicPr>
          <p:cNvPr id="435" name="Google Shape;435;p5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7288" y="5750755"/>
            <a:ext cx="2189572" cy="442294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57"/>
          <p:cNvSpPr/>
          <p:nvPr/>
        </p:nvSpPr>
        <p:spPr>
          <a:xfrm>
            <a:off x="152167" y="4632959"/>
            <a:ext cx="2834640" cy="2075688"/>
          </a:xfrm>
          <a:prstGeom prst="roundRect">
            <a:avLst>
              <a:gd fmla="val 16667" name="adj"/>
            </a:avLst>
          </a:prstGeom>
          <a:solidFill>
            <a:srgbClr val="2E75B5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3">
            <a:alphaModFix/>
          </a:blip>
          <a:tile algn="tl" flip="none" tx="0" sx="100000" ty="0" sy="100000"/>
        </a:blip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58"/>
          <p:cNvSpPr/>
          <p:nvPr/>
        </p:nvSpPr>
        <p:spPr>
          <a:xfrm>
            <a:off x="3683033" y="2967335"/>
            <a:ext cx="482593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 cap="non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What’s missing?</a:t>
            </a:r>
            <a:endParaRPr b="1" sz="5400" cap="non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B989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" name="Google Shape;447;p59"/>
          <p:cNvPicPr preferRelativeResize="0"/>
          <p:nvPr/>
        </p:nvPicPr>
        <p:blipFill rotWithShape="1">
          <a:blip r:embed="rId3">
            <a:alphaModFix/>
          </a:blip>
          <a:srcRect b="16666" l="0" r="0" t="16666"/>
          <a:stretch/>
        </p:blipFill>
        <p:spPr>
          <a:xfrm>
            <a:off x="4579362" y="950130"/>
            <a:ext cx="3049347" cy="2032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59"/>
          <p:cNvPicPr preferRelativeResize="0"/>
          <p:nvPr/>
        </p:nvPicPr>
        <p:blipFill rotWithShape="1">
          <a:blip r:embed="rId4">
            <a:alphaModFix/>
          </a:blip>
          <a:srcRect b="17400" l="0" r="0" t="17406"/>
          <a:stretch/>
        </p:blipFill>
        <p:spPr>
          <a:xfrm>
            <a:off x="8705658" y="1061934"/>
            <a:ext cx="2827707" cy="188513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49" name="Google Shape;449;p59"/>
          <p:cNvPicPr preferRelativeResize="0"/>
          <p:nvPr/>
        </p:nvPicPr>
        <p:blipFill rotWithShape="1">
          <a:blip r:embed="rId5">
            <a:alphaModFix/>
          </a:blip>
          <a:srcRect b="23750" l="0" r="0" t="23750"/>
          <a:stretch/>
        </p:blipFill>
        <p:spPr>
          <a:xfrm>
            <a:off x="4579361" y="3735367"/>
            <a:ext cx="3683647" cy="193391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50" name="Google Shape;450;p59"/>
          <p:cNvSpPr/>
          <p:nvPr/>
        </p:nvSpPr>
        <p:spPr>
          <a:xfrm>
            <a:off x="4579350" y="950128"/>
            <a:ext cx="3286500" cy="2464500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Garamond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1" name="Google Shape;451;p59"/>
          <p:cNvPicPr preferRelativeResize="0"/>
          <p:nvPr/>
        </p:nvPicPr>
        <p:blipFill rotWithShape="1">
          <a:blip r:embed="rId6">
            <a:alphaModFix/>
          </a:blip>
          <a:srcRect b="17400" l="0" r="0" t="17406"/>
          <a:stretch/>
        </p:blipFill>
        <p:spPr>
          <a:xfrm>
            <a:off x="8705658" y="3784145"/>
            <a:ext cx="2827705" cy="188513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52" name="Google Shape;452;p59"/>
          <p:cNvSpPr txBox="1"/>
          <p:nvPr/>
        </p:nvSpPr>
        <p:spPr>
          <a:xfrm>
            <a:off x="9480651" y="0"/>
            <a:ext cx="45485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3</a:t>
            </a:r>
            <a:endParaRPr b="1" i="0" sz="2800" u="none" cap="none" strike="noStrik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53" name="Google Shape;453;p59"/>
          <p:cNvSpPr txBox="1"/>
          <p:nvPr/>
        </p:nvSpPr>
        <p:spPr>
          <a:xfrm>
            <a:off x="9882954" y="0"/>
            <a:ext cx="45485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2</a:t>
            </a:r>
            <a:endParaRPr b="1" i="0" sz="2800" u="none" cap="none" strike="noStrik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54" name="Google Shape;454;p59"/>
          <p:cNvSpPr txBox="1"/>
          <p:nvPr/>
        </p:nvSpPr>
        <p:spPr>
          <a:xfrm>
            <a:off x="10285257" y="0"/>
            <a:ext cx="45485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1</a:t>
            </a:r>
            <a:endParaRPr b="1" i="0" sz="2800" u="none" cap="none" strike="noStrik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55" name="Google Shape;455;p59">
            <a:hlinkClick action="ppaction://hlinkshowjump?jump=firstslide"/>
          </p:cNvPr>
          <p:cNvSpPr/>
          <p:nvPr/>
        </p:nvSpPr>
        <p:spPr>
          <a:xfrm>
            <a:off x="1046285" y="5908431"/>
            <a:ext cx="288071" cy="23781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2850" y="60000"/>
                </a:lnTo>
                <a:lnTo>
                  <a:pt x="32138" y="60000"/>
                </a:lnTo>
                <a:lnTo>
                  <a:pt x="32138" y="105000"/>
                </a:lnTo>
                <a:lnTo>
                  <a:pt x="87862" y="105000"/>
                </a:lnTo>
                <a:lnTo>
                  <a:pt x="87862" y="60000"/>
                </a:lnTo>
                <a:lnTo>
                  <a:pt x="97150" y="60000"/>
                </a:lnTo>
                <a:lnTo>
                  <a:pt x="83219" y="43125"/>
                </a:lnTo>
                <a:lnTo>
                  <a:pt x="83219" y="20625"/>
                </a:lnTo>
                <a:lnTo>
                  <a:pt x="73931" y="20625"/>
                </a:lnTo>
                <a:lnTo>
                  <a:pt x="73931" y="31875"/>
                </a:lnTo>
                <a:close/>
              </a:path>
              <a:path extrusionOk="0" fill="darkenLess" h="120000" w="120000">
                <a:moveTo>
                  <a:pt x="83219" y="43125"/>
                </a:moveTo>
                <a:lnTo>
                  <a:pt x="83219" y="20625"/>
                </a:lnTo>
                <a:lnTo>
                  <a:pt x="73931" y="20625"/>
                </a:lnTo>
                <a:lnTo>
                  <a:pt x="73931" y="31875"/>
                </a:lnTo>
                <a:close/>
                <a:moveTo>
                  <a:pt x="32138" y="60000"/>
                </a:moveTo>
                <a:lnTo>
                  <a:pt x="32138" y="105000"/>
                </a:lnTo>
                <a:lnTo>
                  <a:pt x="55356" y="105000"/>
                </a:lnTo>
                <a:lnTo>
                  <a:pt x="55356" y="82500"/>
                </a:lnTo>
                <a:lnTo>
                  <a:pt x="64644" y="82500"/>
                </a:lnTo>
                <a:lnTo>
                  <a:pt x="64644" y="105000"/>
                </a:lnTo>
                <a:lnTo>
                  <a:pt x="87862" y="105000"/>
                </a:lnTo>
                <a:lnTo>
                  <a:pt x="87862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2850" y="60000"/>
                </a:lnTo>
                <a:lnTo>
                  <a:pt x="97150" y="60000"/>
                </a:lnTo>
                <a:close/>
                <a:moveTo>
                  <a:pt x="55356" y="82500"/>
                </a:moveTo>
                <a:lnTo>
                  <a:pt x="64644" y="82500"/>
                </a:lnTo>
                <a:lnTo>
                  <a:pt x="64644" y="105000"/>
                </a:lnTo>
                <a:lnTo>
                  <a:pt x="55356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3931" y="31875"/>
                </a:lnTo>
                <a:lnTo>
                  <a:pt x="73931" y="20625"/>
                </a:lnTo>
                <a:lnTo>
                  <a:pt x="83219" y="20625"/>
                </a:lnTo>
                <a:lnTo>
                  <a:pt x="83219" y="43125"/>
                </a:lnTo>
                <a:lnTo>
                  <a:pt x="97150" y="60000"/>
                </a:lnTo>
                <a:lnTo>
                  <a:pt x="87862" y="60000"/>
                </a:lnTo>
                <a:lnTo>
                  <a:pt x="87862" y="105000"/>
                </a:lnTo>
                <a:lnTo>
                  <a:pt x="32138" y="105000"/>
                </a:lnTo>
                <a:lnTo>
                  <a:pt x="32138" y="60000"/>
                </a:lnTo>
                <a:lnTo>
                  <a:pt x="22850" y="60000"/>
                </a:lnTo>
                <a:close/>
                <a:moveTo>
                  <a:pt x="73931" y="31875"/>
                </a:moveTo>
                <a:lnTo>
                  <a:pt x="83219" y="43125"/>
                </a:lnTo>
                <a:moveTo>
                  <a:pt x="87862" y="60000"/>
                </a:moveTo>
                <a:lnTo>
                  <a:pt x="32138" y="60000"/>
                </a:lnTo>
                <a:moveTo>
                  <a:pt x="55356" y="105000"/>
                </a:moveTo>
                <a:lnTo>
                  <a:pt x="55356" y="82500"/>
                </a:lnTo>
                <a:lnTo>
                  <a:pt x="64644" y="82500"/>
                </a:lnTo>
                <a:lnTo>
                  <a:pt x="64644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flat" cmpd="sng" w="15875">
            <a:solidFill>
              <a:srgbClr val="7C6C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456" name="Google Shape;456;p59"/>
          <p:cNvPicPr preferRelativeResize="0"/>
          <p:nvPr/>
        </p:nvPicPr>
        <p:blipFill rotWithShape="1">
          <a:blip r:embed="rId7">
            <a:alphaModFix/>
          </a:blip>
          <a:srcRect b="11637" l="0" r="0" t="11645"/>
          <a:stretch/>
        </p:blipFill>
        <p:spPr>
          <a:xfrm>
            <a:off x="898685" y="772201"/>
            <a:ext cx="3212665" cy="24646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57" name="Google Shape;457;p59"/>
          <p:cNvPicPr preferRelativeResize="0"/>
          <p:nvPr/>
        </p:nvPicPr>
        <p:blipFill rotWithShape="1">
          <a:blip r:embed="rId8">
            <a:alphaModFix/>
          </a:blip>
          <a:srcRect b="0" l="1969" r="1959" t="0"/>
          <a:stretch/>
        </p:blipFill>
        <p:spPr>
          <a:xfrm>
            <a:off x="1308332" y="3540467"/>
            <a:ext cx="2306660" cy="230665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3">
            <a:alphaModFix/>
          </a:blip>
          <a:tile algn="tl" flip="none" tx="0" sx="100000" ty="0" sy="100000"/>
        </a:blip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0"/>
          <p:cNvSpPr/>
          <p:nvPr/>
        </p:nvSpPr>
        <p:spPr>
          <a:xfrm>
            <a:off x="3400781" y="2967335"/>
            <a:ext cx="539045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     Where was it? </a:t>
            </a:r>
            <a:endParaRPr b="1" sz="5400" cap="none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EDA"/>
        </a:solidFill>
      </p:bgPr>
    </p:bg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1"/>
          <p:cNvSpPr txBox="1"/>
          <p:nvPr>
            <p:ph type="title"/>
          </p:nvPr>
        </p:nvSpPr>
        <p:spPr>
          <a:xfrm>
            <a:off x="732692" y="31962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400"/>
              <a:buFont typeface="Rockwell"/>
              <a:buNone/>
            </a:pPr>
            <a:r>
              <a:rPr lang="en-US"/>
              <a:t>WHERE WAS IT?</a:t>
            </a:r>
            <a:endParaRPr/>
          </a:p>
        </p:txBody>
      </p:sp>
      <p:sp>
        <p:nvSpPr>
          <p:cNvPr id="469" name="Google Shape;469;p61"/>
          <p:cNvSpPr txBox="1"/>
          <p:nvPr/>
        </p:nvSpPr>
        <p:spPr>
          <a:xfrm>
            <a:off x="1651507" y="1461913"/>
            <a:ext cx="52050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1</a:t>
            </a:r>
            <a:endParaRPr b="0" i="0" sz="4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0" name="Google Shape;470;p61"/>
          <p:cNvSpPr txBox="1"/>
          <p:nvPr/>
        </p:nvSpPr>
        <p:spPr>
          <a:xfrm>
            <a:off x="1651508" y="3957233"/>
            <a:ext cx="52050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2</a:t>
            </a:r>
            <a:endParaRPr b="0" i="0" sz="4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1" name="Google Shape;471;p61"/>
          <p:cNvSpPr txBox="1"/>
          <p:nvPr/>
        </p:nvSpPr>
        <p:spPr>
          <a:xfrm>
            <a:off x="5929396" y="1544734"/>
            <a:ext cx="52050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3</a:t>
            </a:r>
            <a:endParaRPr b="0" i="0" sz="4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2" name="Google Shape;472;p61"/>
          <p:cNvSpPr txBox="1"/>
          <p:nvPr/>
        </p:nvSpPr>
        <p:spPr>
          <a:xfrm>
            <a:off x="5730241" y="4041832"/>
            <a:ext cx="52050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4</a:t>
            </a:r>
            <a:endParaRPr b="0" i="0" sz="4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3" name="Google Shape;473;p61"/>
          <p:cNvSpPr txBox="1"/>
          <p:nvPr/>
        </p:nvSpPr>
        <p:spPr>
          <a:xfrm>
            <a:off x="9613205" y="1461914"/>
            <a:ext cx="45368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5</a:t>
            </a:r>
            <a:endParaRPr b="0" i="0" sz="4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4" name="Google Shape;474;p61"/>
          <p:cNvSpPr txBox="1"/>
          <p:nvPr/>
        </p:nvSpPr>
        <p:spPr>
          <a:xfrm>
            <a:off x="9830265" y="4170404"/>
            <a:ext cx="52050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6</a:t>
            </a:r>
            <a:endParaRPr b="0" i="0" sz="4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75" name="Google Shape;475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4581" y="2349608"/>
            <a:ext cx="2206414" cy="1470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98187" y="4793883"/>
            <a:ext cx="1673262" cy="1396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63642" y="4818782"/>
            <a:ext cx="1809747" cy="1417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6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7275" y="2357118"/>
            <a:ext cx="1764242" cy="1470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6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207606" y="4913611"/>
            <a:ext cx="1765823" cy="1322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6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835548" y="2357118"/>
            <a:ext cx="2138019" cy="1470942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61"/>
          <p:cNvSpPr/>
          <p:nvPr/>
        </p:nvSpPr>
        <p:spPr>
          <a:xfrm>
            <a:off x="677021" y="2368036"/>
            <a:ext cx="2658467" cy="1496880"/>
          </a:xfrm>
          <a:prstGeom prst="rect">
            <a:avLst/>
          </a:prstGeom>
          <a:blipFill rotWithShape="1">
            <a:blip r:embed="rId9">
              <a:alphaModFix/>
            </a:blip>
            <a:tile algn="tl" flip="none" tx="0" sx="60000" ty="0" sy="58999"/>
          </a:blipFill>
          <a:ln>
            <a:noFill/>
          </a:ln>
          <a:effectLst>
            <a:outerShdw blurRad="50800" rotWithShape="0" algn="tl" dir="5400000" dist="19050">
              <a:srgbClr val="000000">
                <a:alpha val="6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ckwel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2" name="Google Shape;482;p61"/>
          <p:cNvSpPr/>
          <p:nvPr/>
        </p:nvSpPr>
        <p:spPr>
          <a:xfrm>
            <a:off x="4633953" y="2364627"/>
            <a:ext cx="2615008" cy="1470943"/>
          </a:xfrm>
          <a:prstGeom prst="rect">
            <a:avLst/>
          </a:prstGeom>
          <a:blipFill rotWithShape="1">
            <a:blip r:embed="rId9">
              <a:alphaModFix/>
            </a:blip>
            <a:tile algn="tl" flip="none" tx="0" sx="60000" ty="0" sy="58999"/>
          </a:blipFill>
          <a:ln>
            <a:noFill/>
          </a:ln>
          <a:effectLst>
            <a:outerShdw blurRad="50800" rotWithShape="0" algn="tl" dir="5400000" dist="19050">
              <a:srgbClr val="000000">
                <a:alpha val="6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ckwel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3" name="Google Shape;483;p61"/>
          <p:cNvSpPr/>
          <p:nvPr/>
        </p:nvSpPr>
        <p:spPr>
          <a:xfrm>
            <a:off x="8835548" y="2381004"/>
            <a:ext cx="2615008" cy="1470943"/>
          </a:xfrm>
          <a:prstGeom prst="rect">
            <a:avLst/>
          </a:prstGeom>
          <a:blipFill rotWithShape="1">
            <a:blip r:embed="rId9">
              <a:alphaModFix/>
            </a:blip>
            <a:tile algn="tl" flip="none" tx="0" sx="60000" ty="0" sy="58999"/>
          </a:blipFill>
          <a:ln>
            <a:noFill/>
          </a:ln>
          <a:effectLst>
            <a:outerShdw blurRad="50800" rotWithShape="0" algn="tl" dir="5400000" dist="19050">
              <a:srgbClr val="000000">
                <a:alpha val="6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ckwel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4" name="Google Shape;484;p61"/>
          <p:cNvSpPr/>
          <p:nvPr/>
        </p:nvSpPr>
        <p:spPr>
          <a:xfrm>
            <a:off x="1055953" y="4792056"/>
            <a:ext cx="2615008" cy="1470943"/>
          </a:xfrm>
          <a:prstGeom prst="rect">
            <a:avLst/>
          </a:prstGeom>
          <a:blipFill rotWithShape="1">
            <a:blip r:embed="rId9">
              <a:alphaModFix/>
            </a:blip>
            <a:tile algn="tl" flip="none" tx="0" sx="60000" ty="0" sy="58999"/>
          </a:blipFill>
          <a:ln>
            <a:noFill/>
          </a:ln>
          <a:effectLst>
            <a:outerShdw blurRad="50800" rotWithShape="0" algn="tl" dir="5400000" dist="19050">
              <a:srgbClr val="000000">
                <a:alpha val="6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ckwel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5" name="Google Shape;485;p61"/>
          <p:cNvSpPr/>
          <p:nvPr/>
        </p:nvSpPr>
        <p:spPr>
          <a:xfrm>
            <a:off x="5043464" y="4811273"/>
            <a:ext cx="2615008" cy="1470943"/>
          </a:xfrm>
          <a:prstGeom prst="rect">
            <a:avLst/>
          </a:prstGeom>
          <a:blipFill rotWithShape="1">
            <a:blip r:embed="rId9">
              <a:alphaModFix/>
            </a:blip>
            <a:tile algn="tl" flip="none" tx="0" sx="60000" ty="0" sy="58999"/>
          </a:blipFill>
          <a:ln>
            <a:noFill/>
          </a:ln>
          <a:effectLst>
            <a:outerShdw blurRad="50800" rotWithShape="0" algn="tl" dir="5400000" dist="19050">
              <a:srgbClr val="000000">
                <a:alpha val="6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ckwel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6" name="Google Shape;486;p61"/>
          <p:cNvSpPr/>
          <p:nvPr/>
        </p:nvSpPr>
        <p:spPr>
          <a:xfrm>
            <a:off x="9207606" y="4913611"/>
            <a:ext cx="2615008" cy="1470943"/>
          </a:xfrm>
          <a:prstGeom prst="rect">
            <a:avLst/>
          </a:prstGeom>
          <a:blipFill rotWithShape="1">
            <a:blip r:embed="rId9">
              <a:alphaModFix/>
            </a:blip>
            <a:tile algn="tl" flip="none" tx="0" sx="60000" ty="0" sy="58999"/>
          </a:blipFill>
          <a:ln>
            <a:noFill/>
          </a:ln>
          <a:effectLst>
            <a:outerShdw blurRad="50800" rotWithShape="0" algn="tl" dir="5400000" dist="19050">
              <a:srgbClr val="000000">
                <a:alpha val="6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ckwel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7" name="Google Shape;487;p61"/>
          <p:cNvSpPr txBox="1"/>
          <p:nvPr/>
        </p:nvSpPr>
        <p:spPr>
          <a:xfrm>
            <a:off x="9873050" y="366858"/>
            <a:ext cx="45368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5</a:t>
            </a:r>
            <a:endParaRPr b="0" i="0" sz="4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8" name="Google Shape;488;p61"/>
          <p:cNvSpPr txBox="1"/>
          <p:nvPr/>
        </p:nvSpPr>
        <p:spPr>
          <a:xfrm>
            <a:off x="10277846" y="301776"/>
            <a:ext cx="353991" cy="783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mbria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4</a:t>
            </a:r>
            <a:endParaRPr/>
          </a:p>
        </p:txBody>
      </p:sp>
      <p:sp>
        <p:nvSpPr>
          <p:cNvPr id="489" name="Google Shape;489;p61"/>
          <p:cNvSpPr txBox="1"/>
          <p:nvPr/>
        </p:nvSpPr>
        <p:spPr>
          <a:xfrm>
            <a:off x="10674991" y="326844"/>
            <a:ext cx="45368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mbria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3</a:t>
            </a:r>
            <a:endParaRPr/>
          </a:p>
        </p:txBody>
      </p:sp>
      <p:sp>
        <p:nvSpPr>
          <p:cNvPr id="490" name="Google Shape;490;p61"/>
          <p:cNvSpPr txBox="1"/>
          <p:nvPr/>
        </p:nvSpPr>
        <p:spPr>
          <a:xfrm>
            <a:off x="11095016" y="312112"/>
            <a:ext cx="45368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mbria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2</a:t>
            </a:r>
            <a:endParaRPr/>
          </a:p>
        </p:txBody>
      </p:sp>
      <p:sp>
        <p:nvSpPr>
          <p:cNvPr id="491" name="Google Shape;491;p61"/>
          <p:cNvSpPr txBox="1"/>
          <p:nvPr/>
        </p:nvSpPr>
        <p:spPr>
          <a:xfrm>
            <a:off x="11491122" y="300859"/>
            <a:ext cx="45368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mbria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3">
            <a:alphaModFix amt="78000"/>
          </a:blip>
          <a:tile algn="tl" flip="none" tx="0" sx="60000" ty="0" sy="58999"/>
        </a:blip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2"/>
          <p:cNvSpPr/>
          <p:nvPr/>
        </p:nvSpPr>
        <p:spPr>
          <a:xfrm>
            <a:off x="4076058" y="2967335"/>
            <a:ext cx="403988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Homophones</a:t>
            </a:r>
            <a:endParaRPr b="1" sz="5400" cap="non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99803" y="0"/>
            <a:ext cx="1274163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mg4.postila.ru/storage/4416000/4390463/aa4b5fc2eb102dab7e33738768931cfe.gif" id="502" name="Google Shape;502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52000" y="4176000"/>
            <a:ext cx="2270079" cy="2622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6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0622" y="4270082"/>
            <a:ext cx="1995190" cy="288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6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302" y="4176000"/>
            <a:ext cx="2270079" cy="2953635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p63"/>
          <p:cNvSpPr txBox="1"/>
          <p:nvPr/>
        </p:nvSpPr>
        <p:spPr>
          <a:xfrm>
            <a:off x="3592045" y="2520822"/>
            <a:ext cx="500790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Which is short for “</a:t>
            </a:r>
            <a:r>
              <a:rPr b="1" i="1"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it is</a:t>
            </a:r>
            <a:r>
              <a:rPr b="1" i="1"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”?</a:t>
            </a:r>
            <a:endParaRPr b="1" i="1"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63"/>
          <p:cNvSpPr txBox="1"/>
          <p:nvPr/>
        </p:nvSpPr>
        <p:spPr>
          <a:xfrm>
            <a:off x="4666295" y="3443125"/>
            <a:ext cx="877420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it’s</a:t>
            </a:r>
            <a:endParaRPr b="1" i="1" sz="4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63"/>
          <p:cNvSpPr txBox="1"/>
          <p:nvPr/>
        </p:nvSpPr>
        <p:spPr>
          <a:xfrm>
            <a:off x="4248000" y="736136"/>
            <a:ext cx="3723392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HOMOPHONES</a:t>
            </a:r>
            <a:endParaRPr b="1" i="1" sz="4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63"/>
          <p:cNvSpPr txBox="1"/>
          <p:nvPr/>
        </p:nvSpPr>
        <p:spPr>
          <a:xfrm>
            <a:off x="6761089" y="3443555"/>
            <a:ext cx="740908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its</a:t>
            </a:r>
            <a:endParaRPr b="1" i="1" sz="4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9" name="Google Shape;509;p63"/>
          <p:cNvGrpSpPr/>
          <p:nvPr/>
        </p:nvGrpSpPr>
        <p:grpSpPr>
          <a:xfrm>
            <a:off x="7941940" y="3146400"/>
            <a:ext cx="3758640" cy="3659778"/>
            <a:chOff x="7941940" y="3146400"/>
            <a:chExt cx="3758640" cy="3659778"/>
          </a:xfrm>
        </p:grpSpPr>
        <p:pic>
          <p:nvPicPr>
            <p:cNvPr descr="https://99px.ru/sstorage/3/2016/05/temp_image_32205160044405699116.gif" id="510" name="Google Shape;510;p63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941940" y="3146400"/>
              <a:ext cx="3758640" cy="24932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1" name="Google Shape;511;p63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 flipH="1">
              <a:off x="8465475" y="5772926"/>
              <a:ext cx="1573050" cy="10332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2" name="Google Shape;512;p63">
              <a:hlinkClick action="ppaction://hlinkshowjump?jump=nextslide"/>
            </p:cNvPr>
            <p:cNvSpPr txBox="1"/>
            <p:nvPr/>
          </p:nvSpPr>
          <p:spPr>
            <a:xfrm>
              <a:off x="9920770" y="6084000"/>
              <a:ext cx="8595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NEXT</a:t>
              </a:r>
              <a:endParaRPr b="1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3" name="Google Shape;513;p63"/>
          <p:cNvSpPr/>
          <p:nvPr/>
        </p:nvSpPr>
        <p:spPr>
          <a:xfrm>
            <a:off x="-324000" y="-108000"/>
            <a:ext cx="2526782" cy="51455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b="1" i="0" lang="en-US" sz="14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www.vk.com/egppt</a:t>
            </a:r>
            <a:r>
              <a:rPr b="1" i="0" lang="en-US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63"/>
          <p:cNvSpPr txBox="1"/>
          <p:nvPr/>
        </p:nvSpPr>
        <p:spPr>
          <a:xfrm>
            <a:off x="10404000" y="576000"/>
            <a:ext cx="92685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1/3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1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2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3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Дерево">
  <a:themeElements>
    <a:clrScheme name="Дерево">
      <a:dk1>
        <a:srgbClr val="000000"/>
      </a:dk1>
      <a:lt1>
        <a:srgbClr val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Натуральные материалы">
  <a:themeElements>
    <a:clrScheme name="Натуральные материалы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